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3"/>
  </p:notesMasterIdLst>
  <p:sldIdLst>
    <p:sldId id="301" r:id="rId2"/>
    <p:sldId id="256" r:id="rId3"/>
    <p:sldId id="258" r:id="rId4"/>
    <p:sldId id="261" r:id="rId5"/>
    <p:sldId id="263" r:id="rId6"/>
    <p:sldId id="260" r:id="rId7"/>
    <p:sldId id="303" r:id="rId8"/>
    <p:sldId id="264" r:id="rId9"/>
    <p:sldId id="265" r:id="rId10"/>
    <p:sldId id="266" r:id="rId11"/>
    <p:sldId id="302" r:id="rId12"/>
  </p:sldIdLst>
  <p:sldSz cx="9144000" cy="5143500" type="screen16x9"/>
  <p:notesSz cx="6858000" cy="9144000"/>
  <p:embeddedFontLst>
    <p:embeddedFont>
      <p:font typeface="Jura" panose="020B0604020202020204" charset="0"/>
      <p:regular r:id="rId14"/>
      <p:bold r:id="rId15"/>
    </p:embeddedFont>
    <p:embeddedFont>
      <p:font typeface="Montserrat" panose="02000505000000020004" pitchFamily="2" charset="0"/>
      <p:regular r:id="rId16"/>
      <p:bold r:id="rId17"/>
      <p:italic r:id="rId18"/>
      <p:boldItalic r:id="rId19"/>
    </p:embeddedFont>
    <p:embeddedFont>
      <p:font typeface="Russo One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F21B"/>
    <a:srgbClr val="057000"/>
    <a:srgbClr val="7DFC5D"/>
    <a:srgbClr val="85F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382C58-EA10-41E3-9A35-D2EB5EEDABB5}">
  <a:tblStyle styleId="{86382C58-EA10-41E3-9A35-D2EB5EEDAB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d3d8c7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d3d8c7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4b7ac32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4b7ac326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4b7ac326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4b7ac326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4b7ac326b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4b7ac326b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e4b7ac326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e4b7ac326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77825" y="539500"/>
            <a:ext cx="3952800" cy="29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492329" y="3390146"/>
            <a:ext cx="2440200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4"/>
          <p:cNvGrpSpPr/>
          <p:nvPr/>
        </p:nvGrpSpPr>
        <p:grpSpPr>
          <a:xfrm>
            <a:off x="341550" y="175525"/>
            <a:ext cx="8620151" cy="4622975"/>
            <a:chOff x="341550" y="175525"/>
            <a:chExt cx="8620151" cy="4622975"/>
          </a:xfrm>
        </p:grpSpPr>
        <p:sp>
          <p:nvSpPr>
            <p:cNvPr id="114" name="Google Shape;114;p24"/>
            <p:cNvSpPr/>
            <p:nvPr/>
          </p:nvSpPr>
          <p:spPr>
            <a:xfrm rot="10800000" flipH="1">
              <a:off x="4098401" y="175525"/>
              <a:ext cx="4863300" cy="1212900"/>
            </a:xfrm>
            <a:prstGeom prst="snip1Rect">
              <a:avLst>
                <a:gd name="adj" fmla="val 16667"/>
              </a:avLst>
            </a:prstGeom>
            <a:solidFill>
              <a:schemeClr val="dk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4"/>
            <p:cNvSpPr/>
            <p:nvPr/>
          </p:nvSpPr>
          <p:spPr>
            <a:xfrm>
              <a:off x="341550" y="345000"/>
              <a:ext cx="8460900" cy="4453500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Google Shape;117;p25"/>
          <p:cNvGrpSpPr/>
          <p:nvPr/>
        </p:nvGrpSpPr>
        <p:grpSpPr>
          <a:xfrm>
            <a:off x="341550" y="175525"/>
            <a:ext cx="8620151" cy="4622975"/>
            <a:chOff x="341550" y="175525"/>
            <a:chExt cx="8620151" cy="4622975"/>
          </a:xfrm>
        </p:grpSpPr>
        <p:sp>
          <p:nvSpPr>
            <p:cNvPr id="118" name="Google Shape;118;p25"/>
            <p:cNvSpPr/>
            <p:nvPr/>
          </p:nvSpPr>
          <p:spPr>
            <a:xfrm rot="10800000" flipH="1">
              <a:off x="4098401" y="175525"/>
              <a:ext cx="4863300" cy="1212900"/>
            </a:xfrm>
            <a:prstGeom prst="snip1Rect">
              <a:avLst>
                <a:gd name="adj" fmla="val 16667"/>
              </a:avLst>
            </a:prstGeom>
            <a:solidFill>
              <a:schemeClr val="dk1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341550" y="345000"/>
              <a:ext cx="8460900" cy="4453500"/>
            </a:xfrm>
            <a:prstGeom prst="rect">
              <a:avLst/>
            </a:prstGeom>
            <a:solidFill>
              <a:schemeClr val="dk1"/>
            </a:solidFill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6475" y="2157750"/>
            <a:ext cx="43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6475" y="1176150"/>
            <a:ext cx="1255200" cy="8418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6475" y="3075750"/>
            <a:ext cx="30294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838200" y="893850"/>
            <a:ext cx="74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7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1766673" y="1214755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 hasCustomPrompt="1"/>
          </p:nvPr>
        </p:nvSpPr>
        <p:spPr>
          <a:xfrm>
            <a:off x="740362" y="1476746"/>
            <a:ext cx="873900" cy="5277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766673" y="1719859"/>
            <a:ext cx="23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/>
          </p:nvPr>
        </p:nvSpPr>
        <p:spPr>
          <a:xfrm>
            <a:off x="1766673" y="2509344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740362" y="2771338"/>
            <a:ext cx="873900" cy="5277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1766673" y="3014448"/>
            <a:ext cx="23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5736148" y="1214755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4709837" y="1476746"/>
            <a:ext cx="873900" cy="5277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5736148" y="1719859"/>
            <a:ext cx="23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/>
          </p:nvPr>
        </p:nvSpPr>
        <p:spPr>
          <a:xfrm>
            <a:off x="5736148" y="2509344"/>
            <a:ext cx="2390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709837" y="2771338"/>
            <a:ext cx="873900" cy="527700"/>
          </a:xfrm>
          <a:prstGeom prst="rect">
            <a:avLst/>
          </a:prstGeom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5"/>
          </p:nvPr>
        </p:nvSpPr>
        <p:spPr>
          <a:xfrm>
            <a:off x="5736148" y="3014448"/>
            <a:ext cx="2390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720000" y="1538850"/>
            <a:ext cx="4672800" cy="21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20000" y="29105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1"/>
          </p:nvPr>
        </p:nvSpPr>
        <p:spPr>
          <a:xfrm>
            <a:off x="720000" y="3238454"/>
            <a:ext cx="2336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3"/>
          </p:nvPr>
        </p:nvSpPr>
        <p:spPr>
          <a:xfrm>
            <a:off x="3403800" y="29105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4"/>
          </p:nvPr>
        </p:nvSpPr>
        <p:spPr>
          <a:xfrm>
            <a:off x="3403800" y="3238454"/>
            <a:ext cx="2336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6087600" y="29105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6"/>
          </p:nvPr>
        </p:nvSpPr>
        <p:spPr>
          <a:xfrm>
            <a:off x="6087600" y="3238454"/>
            <a:ext cx="23364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1246125" y="1427675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ubTitle" idx="1"/>
          </p:nvPr>
        </p:nvSpPr>
        <p:spPr>
          <a:xfrm>
            <a:off x="1246125" y="1716915"/>
            <a:ext cx="211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3"/>
          </p:nvPr>
        </p:nvSpPr>
        <p:spPr>
          <a:xfrm>
            <a:off x="1246125" y="3073134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4"/>
          </p:nvPr>
        </p:nvSpPr>
        <p:spPr>
          <a:xfrm>
            <a:off x="1246125" y="3362374"/>
            <a:ext cx="211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5"/>
          </p:nvPr>
        </p:nvSpPr>
        <p:spPr>
          <a:xfrm>
            <a:off x="5797275" y="1427675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6"/>
          </p:nvPr>
        </p:nvSpPr>
        <p:spPr>
          <a:xfrm>
            <a:off x="5797275" y="1716916"/>
            <a:ext cx="211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7"/>
          </p:nvPr>
        </p:nvSpPr>
        <p:spPr>
          <a:xfrm>
            <a:off x="5797275" y="3073134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8"/>
          </p:nvPr>
        </p:nvSpPr>
        <p:spPr>
          <a:xfrm>
            <a:off x="5797275" y="3362375"/>
            <a:ext cx="2116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4365725" y="2377545"/>
            <a:ext cx="39126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6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2" hasCustomPrompt="1"/>
          </p:nvPr>
        </p:nvSpPr>
        <p:spPr>
          <a:xfrm>
            <a:off x="7023125" y="1396723"/>
            <a:ext cx="1255200" cy="841800"/>
          </a:xfrm>
          <a:prstGeom prst="rect">
            <a:avLst/>
          </a:prstGeom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5096925" y="3299000"/>
            <a:ext cx="31629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00"/>
              <a:buFont typeface="Russo One"/>
              <a:buNone/>
              <a:defRPr sz="3400" b="1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●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○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■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●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○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■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●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Jura"/>
              <a:buChar char="○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Jura"/>
              <a:buChar char="■"/>
              <a:defRPr>
                <a:solidFill>
                  <a:schemeClr val="accent2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6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wav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wav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C80598-7EC4-7B6A-1187-380A81C1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78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A63839A0-0C7D-2AB6-53E3-64AD0ADC2328}"/>
              </a:ext>
            </a:extLst>
          </p:cNvPr>
          <p:cNvSpPr txBox="1"/>
          <p:nvPr/>
        </p:nvSpPr>
        <p:spPr>
          <a:xfrm>
            <a:off x="5301270" y="-2387728"/>
            <a:ext cx="3676384" cy="3594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11"/>
              </a:lnSpc>
              <a:spcBef>
                <a:spcPct val="0"/>
              </a:spcBef>
            </a:pPr>
            <a:r>
              <a:rPr lang="en-US" sz="6000" b="1" dirty="0">
                <a:solidFill>
                  <a:srgbClr val="FFFFFF"/>
                </a:solidFill>
                <a:latin typeface="Montserrat" pitchFamily="2" charset="0"/>
                <a:ea typeface="Adumu Regular"/>
                <a:cs typeface="Adumu Regular"/>
                <a:sym typeface="Adumu Regular"/>
              </a:rPr>
              <a:t>TOOLS</a:t>
            </a: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785E13D5-A681-B044-DFD3-ECE5CE869DCB}"/>
              </a:ext>
            </a:extLst>
          </p:cNvPr>
          <p:cNvSpPr/>
          <p:nvPr/>
        </p:nvSpPr>
        <p:spPr>
          <a:xfrm>
            <a:off x="284371" y="369337"/>
            <a:ext cx="882678" cy="849864"/>
          </a:xfrm>
          <a:custGeom>
            <a:avLst/>
            <a:gdLst/>
            <a:ahLst/>
            <a:cxnLst/>
            <a:rect l="l" t="t" r="r" b="b"/>
            <a:pathLst>
              <a:path w="2684691" h="2584888">
                <a:moveTo>
                  <a:pt x="0" y="0"/>
                </a:moveTo>
                <a:lnTo>
                  <a:pt x="2684692" y="0"/>
                </a:lnTo>
                <a:lnTo>
                  <a:pt x="2684692" y="2584888"/>
                </a:lnTo>
                <a:lnTo>
                  <a:pt x="0" y="2584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930" b="-19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4C22F762-1806-90C7-9DD6-416C4E55DDE4}"/>
              </a:ext>
            </a:extLst>
          </p:cNvPr>
          <p:cNvSpPr/>
          <p:nvPr/>
        </p:nvSpPr>
        <p:spPr>
          <a:xfrm>
            <a:off x="166346" y="1161247"/>
            <a:ext cx="1103859" cy="1097019"/>
          </a:xfrm>
          <a:custGeom>
            <a:avLst/>
            <a:gdLst/>
            <a:ahLst/>
            <a:cxnLst/>
            <a:rect l="l" t="t" r="r" b="b"/>
            <a:pathLst>
              <a:path w="3879356" h="3855320">
                <a:moveTo>
                  <a:pt x="0" y="0"/>
                </a:moveTo>
                <a:lnTo>
                  <a:pt x="3879356" y="0"/>
                </a:lnTo>
                <a:lnTo>
                  <a:pt x="3879356" y="3855320"/>
                </a:lnTo>
                <a:lnTo>
                  <a:pt x="0" y="3855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11" b="-3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4967A2AA-79B7-EDBB-6217-BCF29FBF962F}"/>
              </a:ext>
            </a:extLst>
          </p:cNvPr>
          <p:cNvSpPr/>
          <p:nvPr/>
        </p:nvSpPr>
        <p:spPr>
          <a:xfrm>
            <a:off x="6304156" y="2132971"/>
            <a:ext cx="1385162" cy="1385162"/>
          </a:xfrm>
          <a:custGeom>
            <a:avLst/>
            <a:gdLst/>
            <a:ahLst/>
            <a:cxnLst/>
            <a:rect l="l" t="t" r="r" b="b"/>
            <a:pathLst>
              <a:path w="5162999" h="5162999">
                <a:moveTo>
                  <a:pt x="0" y="0"/>
                </a:moveTo>
                <a:lnTo>
                  <a:pt x="5162999" y="0"/>
                </a:lnTo>
                <a:lnTo>
                  <a:pt x="5162999" y="5162999"/>
                </a:lnTo>
                <a:lnTo>
                  <a:pt x="0" y="51629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21">
            <a:extLst>
              <a:ext uri="{FF2B5EF4-FFF2-40B4-BE49-F238E27FC236}">
                <a16:creationId xmlns:a16="http://schemas.microsoft.com/office/drawing/2014/main" id="{358209E1-5EF1-F919-60ED-20596ED0692D}"/>
              </a:ext>
            </a:extLst>
          </p:cNvPr>
          <p:cNvSpPr/>
          <p:nvPr/>
        </p:nvSpPr>
        <p:spPr>
          <a:xfrm>
            <a:off x="6572479" y="4119605"/>
            <a:ext cx="861521" cy="861521"/>
          </a:xfrm>
          <a:custGeom>
            <a:avLst/>
            <a:gdLst/>
            <a:ahLst/>
            <a:cxnLst/>
            <a:rect l="l" t="t" r="r" b="b"/>
            <a:pathLst>
              <a:path w="3043747" h="3043747">
                <a:moveTo>
                  <a:pt x="0" y="0"/>
                </a:moveTo>
                <a:lnTo>
                  <a:pt x="3043747" y="0"/>
                </a:lnTo>
                <a:lnTo>
                  <a:pt x="3043747" y="3043747"/>
                </a:lnTo>
                <a:lnTo>
                  <a:pt x="0" y="30437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22">
            <a:extLst>
              <a:ext uri="{FF2B5EF4-FFF2-40B4-BE49-F238E27FC236}">
                <a16:creationId xmlns:a16="http://schemas.microsoft.com/office/drawing/2014/main" id="{F52796BF-DD43-DDA9-7712-04379CACCFA7}"/>
              </a:ext>
            </a:extLst>
          </p:cNvPr>
          <p:cNvSpPr/>
          <p:nvPr/>
        </p:nvSpPr>
        <p:spPr>
          <a:xfrm>
            <a:off x="6657651" y="3332275"/>
            <a:ext cx="739179" cy="739179"/>
          </a:xfrm>
          <a:custGeom>
            <a:avLst/>
            <a:gdLst/>
            <a:ahLst/>
            <a:cxnLst/>
            <a:rect l="l" t="t" r="r" b="b"/>
            <a:pathLst>
              <a:path w="2611513" h="2611513">
                <a:moveTo>
                  <a:pt x="0" y="0"/>
                </a:moveTo>
                <a:lnTo>
                  <a:pt x="2611513" y="0"/>
                </a:lnTo>
                <a:lnTo>
                  <a:pt x="2611513" y="2611512"/>
                </a:lnTo>
                <a:lnTo>
                  <a:pt x="0" y="26115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D8443B-9EDF-D607-2BAA-EB4DF21CD1C2}"/>
              </a:ext>
            </a:extLst>
          </p:cNvPr>
          <p:cNvSpPr txBox="1"/>
          <p:nvPr/>
        </p:nvSpPr>
        <p:spPr>
          <a:xfrm>
            <a:off x="7447709" y="2594719"/>
            <a:ext cx="163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Discord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B9A6E3-B707-D965-8B0F-6BA0B74099E0}"/>
              </a:ext>
            </a:extLst>
          </p:cNvPr>
          <p:cNvSpPr txBox="1"/>
          <p:nvPr/>
        </p:nvSpPr>
        <p:spPr>
          <a:xfrm>
            <a:off x="7447709" y="3482884"/>
            <a:ext cx="186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  <a:latin typeface="Montserrat" pitchFamily="2" charset="0"/>
              </a:rPr>
              <a:t>Whatsapp</a:t>
            </a:r>
            <a:endParaRPr lang="en-US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94C0B2-560C-3860-6A07-7479D32AC57D}"/>
              </a:ext>
            </a:extLst>
          </p:cNvPr>
          <p:cNvSpPr txBox="1"/>
          <p:nvPr/>
        </p:nvSpPr>
        <p:spPr>
          <a:xfrm>
            <a:off x="7455143" y="4350310"/>
            <a:ext cx="186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0"/>
              </a:rPr>
              <a:t>Click</a:t>
            </a:r>
            <a:endParaRPr lang="en-US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342F46-FFA0-5AD7-AFFB-7A158C019881}"/>
              </a:ext>
            </a:extLst>
          </p:cNvPr>
          <p:cNvSpPr txBox="1"/>
          <p:nvPr/>
        </p:nvSpPr>
        <p:spPr>
          <a:xfrm>
            <a:off x="1403752" y="601648"/>
            <a:ext cx="2276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0"/>
              </a:rPr>
              <a:t>UNITY Engine 6</a:t>
            </a:r>
            <a:endParaRPr lang="en-US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9BE564-BB26-4ABC-5CE0-2E59E79958FC}"/>
              </a:ext>
            </a:extLst>
          </p:cNvPr>
          <p:cNvSpPr txBox="1"/>
          <p:nvPr/>
        </p:nvSpPr>
        <p:spPr>
          <a:xfrm>
            <a:off x="1359148" y="1509840"/>
            <a:ext cx="241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0"/>
              </a:rPr>
              <a:t>Visual Studio</a:t>
            </a:r>
            <a:endParaRPr lang="en-US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5055C-1F76-21E6-6AC5-6682F0968EC3}"/>
              </a:ext>
            </a:extLst>
          </p:cNvPr>
          <p:cNvSpPr txBox="1"/>
          <p:nvPr/>
        </p:nvSpPr>
        <p:spPr>
          <a:xfrm>
            <a:off x="6296721" y="1937564"/>
            <a:ext cx="2461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20" name="Freeform 27">
            <a:extLst>
              <a:ext uri="{FF2B5EF4-FFF2-40B4-BE49-F238E27FC236}">
                <a16:creationId xmlns:a16="http://schemas.microsoft.com/office/drawing/2014/main" id="{69ACBB56-E16A-774A-12CA-43AB3A17A9E3}"/>
              </a:ext>
            </a:extLst>
          </p:cNvPr>
          <p:cNvSpPr/>
          <p:nvPr/>
        </p:nvSpPr>
        <p:spPr>
          <a:xfrm>
            <a:off x="351279" y="2180137"/>
            <a:ext cx="737762" cy="737762"/>
          </a:xfrm>
          <a:custGeom>
            <a:avLst/>
            <a:gdLst/>
            <a:ahLst/>
            <a:cxnLst/>
            <a:rect l="l" t="t" r="r" b="b"/>
            <a:pathLst>
              <a:path w="2698270" h="2698270">
                <a:moveTo>
                  <a:pt x="0" y="0"/>
                </a:moveTo>
                <a:lnTo>
                  <a:pt x="2698269" y="0"/>
                </a:lnTo>
                <a:lnTo>
                  <a:pt x="2698269" y="2698269"/>
                </a:lnTo>
                <a:lnTo>
                  <a:pt x="0" y="2698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8">
            <a:extLst>
              <a:ext uri="{FF2B5EF4-FFF2-40B4-BE49-F238E27FC236}">
                <a16:creationId xmlns:a16="http://schemas.microsoft.com/office/drawing/2014/main" id="{BAF7E27D-B4AD-611E-977C-3BA8C8FDC4DD}"/>
              </a:ext>
            </a:extLst>
          </p:cNvPr>
          <p:cNvSpPr/>
          <p:nvPr/>
        </p:nvSpPr>
        <p:spPr>
          <a:xfrm>
            <a:off x="3242222" y="3206115"/>
            <a:ext cx="804669" cy="804669"/>
          </a:xfrm>
          <a:custGeom>
            <a:avLst/>
            <a:gdLst/>
            <a:ahLst/>
            <a:cxnLst/>
            <a:rect l="l" t="t" r="r" b="b"/>
            <a:pathLst>
              <a:path w="3160633" h="3160633">
                <a:moveTo>
                  <a:pt x="0" y="0"/>
                </a:moveTo>
                <a:lnTo>
                  <a:pt x="3160633" y="0"/>
                </a:lnTo>
                <a:lnTo>
                  <a:pt x="3160633" y="3160634"/>
                </a:lnTo>
                <a:lnTo>
                  <a:pt x="0" y="31606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74" name="Picture 2" descr="Photoshop Logo, symbol, meaning, history, PNG, brand">
            <a:extLst>
              <a:ext uri="{FF2B5EF4-FFF2-40B4-BE49-F238E27FC236}">
                <a16:creationId xmlns:a16="http://schemas.microsoft.com/office/drawing/2014/main" id="{75386657-DBDD-EF05-5351-A4DDB7A5B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622" y="4119605"/>
            <a:ext cx="1252274" cy="70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3B4F79-72DA-929D-9D6E-16020E3751B0}"/>
              </a:ext>
            </a:extLst>
          </p:cNvPr>
          <p:cNvSpPr txBox="1"/>
          <p:nvPr/>
        </p:nvSpPr>
        <p:spPr>
          <a:xfrm>
            <a:off x="1277639" y="2357419"/>
            <a:ext cx="241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0"/>
              </a:rPr>
              <a:t>BLENDER</a:t>
            </a:r>
            <a:endParaRPr lang="en-US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16BC6D-5AB9-3CC7-3828-4E4010B6F249}"/>
              </a:ext>
            </a:extLst>
          </p:cNvPr>
          <p:cNvSpPr txBox="1"/>
          <p:nvPr/>
        </p:nvSpPr>
        <p:spPr>
          <a:xfrm>
            <a:off x="4150959" y="3408394"/>
            <a:ext cx="241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0"/>
              </a:rPr>
              <a:t>FIGMA</a:t>
            </a:r>
            <a:endParaRPr lang="en-US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CE1FEF-EFB8-93FD-3708-7EC77E9FEB10}"/>
              </a:ext>
            </a:extLst>
          </p:cNvPr>
          <p:cNvSpPr txBox="1"/>
          <p:nvPr/>
        </p:nvSpPr>
        <p:spPr>
          <a:xfrm>
            <a:off x="4150959" y="4271751"/>
            <a:ext cx="241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0"/>
              </a:rPr>
              <a:t>Photoshop</a:t>
            </a:r>
            <a:endParaRPr lang="en-US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D9EA28-6196-928B-5937-1DE14BAD4DCF}"/>
              </a:ext>
            </a:extLst>
          </p:cNvPr>
          <p:cNvSpPr txBox="1"/>
          <p:nvPr/>
        </p:nvSpPr>
        <p:spPr>
          <a:xfrm>
            <a:off x="3472038" y="2921310"/>
            <a:ext cx="1837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itchFamily="2" charset="0"/>
              </a:rPr>
              <a:t>Art &amp; Assets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56C069-EB8C-86DE-54A2-8C34C9075FF4}"/>
              </a:ext>
            </a:extLst>
          </p:cNvPr>
          <p:cNvSpPr txBox="1"/>
          <p:nvPr/>
        </p:nvSpPr>
        <p:spPr>
          <a:xfrm>
            <a:off x="516638" y="3453954"/>
            <a:ext cx="1837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itchFamily="2" charset="0"/>
              </a:rPr>
              <a:t>Audio &amp; Music</a:t>
            </a:r>
          </a:p>
        </p:txBody>
      </p:sp>
      <p:pic>
        <p:nvPicPr>
          <p:cNvPr id="3076" name="Picture 4" descr="Audacity Logo - LogoDix">
            <a:extLst>
              <a:ext uri="{FF2B5EF4-FFF2-40B4-BE49-F238E27FC236}">
                <a16:creationId xmlns:a16="http://schemas.microsoft.com/office/drawing/2014/main" id="{017AC2BA-081B-1A5D-C287-0C8E8B5DB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6" y="3899207"/>
            <a:ext cx="737762" cy="73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1E23D1B-427D-70DB-27A0-6225DB09143F}"/>
              </a:ext>
            </a:extLst>
          </p:cNvPr>
          <p:cNvSpPr txBox="1"/>
          <p:nvPr/>
        </p:nvSpPr>
        <p:spPr>
          <a:xfrm>
            <a:off x="1293345" y="4125447"/>
            <a:ext cx="2417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" pitchFamily="2" charset="0"/>
              </a:rPr>
              <a:t>Audacity </a:t>
            </a:r>
            <a:endParaRPr lang="en-US" sz="1600" b="1" dirty="0">
              <a:solidFill>
                <a:schemeClr val="bg1"/>
              </a:solidFill>
              <a:latin typeface="Montserrat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BA57E83-CFF1-7D80-1136-A7B0DB66A021}"/>
              </a:ext>
            </a:extLst>
          </p:cNvPr>
          <p:cNvSpPr txBox="1"/>
          <p:nvPr/>
        </p:nvSpPr>
        <p:spPr>
          <a:xfrm>
            <a:off x="6129308" y="1048713"/>
            <a:ext cx="253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0"/>
              </a:rPr>
              <a:t>Used in Development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4D70F5-FDBB-95F0-90C3-9D591CE32CEC}"/>
              </a:ext>
            </a:extLst>
          </p:cNvPr>
          <p:cNvSpPr txBox="1"/>
          <p:nvPr/>
        </p:nvSpPr>
        <p:spPr>
          <a:xfrm>
            <a:off x="2036460" y="1429874"/>
            <a:ext cx="467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" pitchFamily="2" charset="0"/>
              </a:rPr>
              <a:t>THE TEAM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3F40D-BEAC-0B03-8BA7-D3D5325E2067}"/>
              </a:ext>
            </a:extLst>
          </p:cNvPr>
          <p:cNvSpPr txBox="1"/>
          <p:nvPr/>
        </p:nvSpPr>
        <p:spPr>
          <a:xfrm>
            <a:off x="579863" y="2545947"/>
            <a:ext cx="2505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latin typeface="Montserrat" pitchFamily="2" charset="0"/>
              </a:rPr>
              <a:t>EL MEHDI HAMTE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4E1A60-8097-B45E-2644-CFB7D6F44841}"/>
              </a:ext>
            </a:extLst>
          </p:cNvPr>
          <p:cNvSpPr txBox="1"/>
          <p:nvPr/>
        </p:nvSpPr>
        <p:spPr>
          <a:xfrm>
            <a:off x="3653882" y="2553381"/>
            <a:ext cx="2505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0"/>
              </a:rPr>
              <a:t>OTMANE EL AYACHI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F7EFC-1555-DA08-7CC3-2DA13E5A1A97}"/>
              </a:ext>
            </a:extLst>
          </p:cNvPr>
          <p:cNvSpPr txBox="1"/>
          <p:nvPr/>
        </p:nvSpPr>
        <p:spPr>
          <a:xfrm>
            <a:off x="6452838" y="2545947"/>
            <a:ext cx="25053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ontserrat" pitchFamily="2" charset="0"/>
              </a:rPr>
              <a:t>ABDOLLAH HANNACHE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3D5B5-03AD-EDB2-B159-861FCD4BAFF2}"/>
              </a:ext>
            </a:extLst>
          </p:cNvPr>
          <p:cNvSpPr txBox="1"/>
          <p:nvPr/>
        </p:nvSpPr>
        <p:spPr>
          <a:xfrm>
            <a:off x="579863" y="3005482"/>
            <a:ext cx="27506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F21B"/>
                </a:solidFill>
              </a:rPr>
              <a:t>Game Designer </a:t>
            </a:r>
          </a:p>
          <a:p>
            <a:r>
              <a:rPr lang="en-US" b="1" dirty="0">
                <a:solidFill>
                  <a:srgbClr val="20F21B"/>
                </a:solidFill>
                <a:latin typeface="Montserrat" pitchFamily="2" charset="0"/>
              </a:rPr>
              <a:t>Game Developer</a:t>
            </a:r>
          </a:p>
          <a:p>
            <a:r>
              <a:rPr lang="en-US" b="1" dirty="0">
                <a:solidFill>
                  <a:srgbClr val="20F21B"/>
                </a:solidFill>
              </a:rPr>
              <a:t>Level Designer</a:t>
            </a:r>
          </a:p>
          <a:p>
            <a:r>
              <a:rPr lang="en-US" b="1" dirty="0">
                <a:solidFill>
                  <a:srgbClr val="20F21B"/>
                </a:solidFill>
              </a:rPr>
              <a:t>3D Artist</a:t>
            </a:r>
          </a:p>
          <a:p>
            <a:endParaRPr lang="en-US" b="1" dirty="0">
              <a:solidFill>
                <a:srgbClr val="20F21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5A468-909D-558D-E163-022451CFB3EA}"/>
              </a:ext>
            </a:extLst>
          </p:cNvPr>
          <p:cNvSpPr txBox="1"/>
          <p:nvPr/>
        </p:nvSpPr>
        <p:spPr>
          <a:xfrm>
            <a:off x="3653882" y="3005482"/>
            <a:ext cx="2750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F21B"/>
                </a:solidFill>
              </a:rPr>
              <a:t>Sound Designer &amp; </a:t>
            </a:r>
          </a:p>
          <a:p>
            <a:r>
              <a:rPr lang="en-US" b="1" dirty="0">
                <a:solidFill>
                  <a:srgbClr val="20F21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CODING</a:t>
            </a:r>
            <a:endParaRPr lang="en-US" b="1" dirty="0">
              <a:solidFill>
                <a:srgbClr val="20F21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B16DB0-A715-FA69-00DA-24A765391EB1}"/>
              </a:ext>
            </a:extLst>
          </p:cNvPr>
          <p:cNvSpPr txBox="1"/>
          <p:nvPr/>
        </p:nvSpPr>
        <p:spPr>
          <a:xfrm>
            <a:off x="5954756" y="2652950"/>
            <a:ext cx="2750634" cy="614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048"/>
              </a:lnSpc>
              <a:spcBef>
                <a:spcPct val="0"/>
              </a:spcBef>
            </a:pPr>
            <a:r>
              <a:rPr lang="en-US" b="1" dirty="0">
                <a:solidFill>
                  <a:srgbClr val="20F21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STORY TELLING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EFAB81-280C-480C-58A5-904C32566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1" y="230061"/>
            <a:ext cx="2084014" cy="7545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B4527B-8A09-E7CA-A425-B612D2E0F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642" y="4236720"/>
            <a:ext cx="713740" cy="71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2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9"/>
          <p:cNvSpPr txBox="1">
            <a:spLocks noGrp="1"/>
          </p:cNvSpPr>
          <p:nvPr>
            <p:ph type="ctrTitle"/>
          </p:nvPr>
        </p:nvSpPr>
        <p:spPr>
          <a:xfrm>
            <a:off x="4477825" y="539500"/>
            <a:ext cx="3952800" cy="29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20F21B"/>
                </a:solidFill>
              </a:rPr>
              <a:t>The</a:t>
            </a:r>
            <a:br>
              <a:rPr lang="en" sz="6400" dirty="0">
                <a:solidFill>
                  <a:srgbClr val="20F21B"/>
                </a:solidFill>
              </a:rPr>
            </a:br>
            <a:r>
              <a:rPr lang="en" sz="6400" dirty="0">
                <a:solidFill>
                  <a:srgbClr val="20F21B"/>
                </a:solidFill>
              </a:rPr>
              <a:t>LAST</a:t>
            </a:r>
            <a:br>
              <a:rPr lang="en" sz="6400" dirty="0">
                <a:solidFill>
                  <a:srgbClr val="20F21B"/>
                </a:solidFill>
              </a:rPr>
            </a:br>
            <a:r>
              <a:rPr lang="en" sz="6400" dirty="0">
                <a:solidFill>
                  <a:srgbClr val="20F21B"/>
                </a:solidFill>
              </a:rPr>
              <a:t>FLOOR</a:t>
            </a:r>
            <a:endParaRPr sz="5200" dirty="0">
              <a:solidFill>
                <a:srgbClr val="20F21B"/>
              </a:solidFill>
            </a:endParaRPr>
          </a:p>
        </p:txBody>
      </p:sp>
      <p:sp>
        <p:nvSpPr>
          <p:cNvPr id="132" name="Google Shape;132;p29"/>
          <p:cNvSpPr txBox="1">
            <a:spLocks noGrp="1"/>
          </p:cNvSpPr>
          <p:nvPr>
            <p:ph type="subTitle" idx="1"/>
          </p:nvPr>
        </p:nvSpPr>
        <p:spPr>
          <a:xfrm>
            <a:off x="4372219" y="3243146"/>
            <a:ext cx="4772918" cy="5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sz="1400" dirty="0">
                <a:solidFill>
                  <a:schemeClr val="lt1"/>
                </a:solidFill>
              </a:rPr>
              <a:t>Choose between the clarity of a toxic death or the safety of a claustrophobic reality</a:t>
            </a:r>
            <a:endParaRPr sz="1400" dirty="0">
              <a:solidFill>
                <a:schemeClr val="lt1"/>
              </a:solidFill>
            </a:endParaRPr>
          </a:p>
        </p:txBody>
      </p:sp>
      <p:cxnSp>
        <p:nvCxnSpPr>
          <p:cNvPr id="133" name="Google Shape;133;p29"/>
          <p:cNvCxnSpPr/>
          <p:nvPr/>
        </p:nvCxnSpPr>
        <p:spPr>
          <a:xfrm>
            <a:off x="4109673" y="4200625"/>
            <a:ext cx="3424800" cy="0"/>
          </a:xfrm>
          <a:prstGeom prst="straightConnector1">
            <a:avLst/>
          </a:prstGeom>
          <a:noFill/>
          <a:ln w="28575" cap="flat" cmpd="sng">
            <a:solidFill>
              <a:srgbClr val="20F21B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0" name="Rectangle 1">
            <a:extLst>
              <a:ext uri="{FF2B5EF4-FFF2-40B4-BE49-F238E27FC236}">
                <a16:creationId xmlns:a16="http://schemas.microsoft.com/office/drawing/2014/main" id="{BCFF606C-B49E-87EA-E6C9-F955445C1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1" y="9292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9E64DAD-3DC6-EDEE-BEF7-400A3D7D550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4728116" y="152399"/>
            <a:ext cx="4568283" cy="1423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C1D9513-235D-32AF-D24F-F66C2976B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162240-B3A3-0A96-F6B2-6D78E7C0A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" y="306106"/>
            <a:ext cx="4257971" cy="38883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FB264C74-E8FD-C399-3957-E23A2896D13E}"/>
              </a:ext>
            </a:extLst>
          </p:cNvPr>
          <p:cNvSpPr txBox="1"/>
          <p:nvPr/>
        </p:nvSpPr>
        <p:spPr>
          <a:xfrm>
            <a:off x="2847276" y="155704"/>
            <a:ext cx="632645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0F21B"/>
                </a:solidFill>
              </a:rPr>
              <a:t>GAME TITLE: </a:t>
            </a:r>
            <a:r>
              <a:rPr lang="en-US" b="1" dirty="0">
                <a:solidFill>
                  <a:schemeClr val="bg1"/>
                </a:solidFill>
              </a:rPr>
              <a:t>V-Gas: The Last Floor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20F21B"/>
                </a:solidFill>
              </a:rPr>
              <a:t>TAGLINE / HIGH CONCEPT: </a:t>
            </a:r>
            <a:r>
              <a:rPr lang="en-US" b="1" dirty="0">
                <a:solidFill>
                  <a:schemeClr val="bg1"/>
                </a:solidFill>
              </a:rPr>
              <a:t>Survive the mutating V-Gas in a skyscraper laboratory before it consumes everything.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20F21B"/>
                </a:solidFill>
              </a:rPr>
              <a:t>GENRE: </a:t>
            </a:r>
            <a:r>
              <a:rPr lang="en-US" b="1" dirty="0">
                <a:solidFill>
                  <a:schemeClr val="bg1"/>
                </a:solidFill>
              </a:rPr>
              <a:t>3D Action-Exploration / Horror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20F21B"/>
                </a:solidFill>
              </a:rPr>
              <a:t>PLATFORM: </a:t>
            </a:r>
            <a:r>
              <a:rPr lang="en-US" b="1" dirty="0">
                <a:solidFill>
                  <a:schemeClr val="bg1"/>
                </a:solidFill>
              </a:rPr>
              <a:t>PC</a:t>
            </a:r>
          </a:p>
          <a:p>
            <a:r>
              <a:rPr lang="en-US" b="1" dirty="0">
                <a:solidFill>
                  <a:srgbClr val="20F21B"/>
                </a:solidFill>
              </a:rPr>
              <a:t>TARGET AUDIENCE / AGE RATING: </a:t>
            </a:r>
            <a:r>
              <a:rPr lang="en-US" b="1" dirty="0">
                <a:solidFill>
                  <a:schemeClr val="bg1"/>
                </a:solidFill>
              </a:rPr>
              <a:t>Teen (13+) – PEGI 16 / ESRB 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20F21B"/>
                </a:solidFill>
              </a:rPr>
              <a:t>PLAYER MODE: </a:t>
            </a:r>
            <a:r>
              <a:rPr lang="en-US" b="1" dirty="0">
                <a:solidFill>
                  <a:schemeClr val="bg1"/>
                </a:solidFill>
              </a:rPr>
              <a:t>Single-player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20F21B"/>
                </a:solidFill>
              </a:rPr>
              <a:t>RELEASE STATUS: </a:t>
            </a:r>
            <a:r>
              <a:rPr lang="en-US" b="1" dirty="0">
                <a:solidFill>
                  <a:schemeClr val="bg1"/>
                </a:solidFill>
              </a:rPr>
              <a:t>Beta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20F21B"/>
                </a:solidFill>
              </a:rPr>
              <a:t>GAME SYNOPSIS:</a:t>
            </a:r>
            <a:endParaRPr lang="en-US" dirty="0">
              <a:solidFill>
                <a:srgbClr val="20F21B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In a massive skyscraper laboratory, a mutating gas called V-Gas has turned the staff into grotesque monsters. You are a partially immune scientist navigating the facility from a first-person perspective, racing to climb floor by floor, evade mutated workers , solve puzzles. Survival requires quick thinking, combat, and exploration.</a:t>
            </a:r>
          </a:p>
          <a:p>
            <a:r>
              <a:rPr lang="en-US" b="1" dirty="0">
                <a:solidFill>
                  <a:srgbClr val="20F21B"/>
                </a:solidFill>
              </a:rPr>
              <a:t>GAMEPLAY OVERVIEW:</a:t>
            </a:r>
            <a:endParaRPr lang="en-US" dirty="0">
              <a:solidFill>
                <a:srgbClr val="20F21B"/>
              </a:solidFill>
            </a:endParaRPr>
          </a:p>
          <a:p>
            <a:r>
              <a:rPr lang="en-US" b="1" dirty="0">
                <a:solidFill>
                  <a:srgbClr val="057000"/>
                </a:solidFill>
              </a:rPr>
              <a:t>GAMEPLAY OVERVIEW:</a:t>
            </a:r>
            <a:endParaRPr lang="en-US" dirty="0">
              <a:solidFill>
                <a:srgbClr val="057000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Navigate the lab in immersive first-person perspective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Engage in combat with mutated humans and security drones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Solve environmental puzzles to unlock access to upper floors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Explore each floor for clues, resources, and secrets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Manage tension with limited visibility, gas hazards, and enemy encounters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E65847-6FFF-C481-0597-9840908FE335}"/>
              </a:ext>
            </a:extLst>
          </p:cNvPr>
          <p:cNvSpPr/>
          <p:nvPr/>
        </p:nvSpPr>
        <p:spPr>
          <a:xfrm>
            <a:off x="260195" y="408413"/>
            <a:ext cx="2401229" cy="4326673"/>
          </a:xfrm>
          <a:prstGeom prst="rect">
            <a:avLst/>
          </a:prstGeom>
          <a:blipFill>
            <a:blip r:embed="rId3"/>
            <a:stretch>
              <a:fillRect l="-202146" t="-393" r="-190000" b="-393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Google Shape;168;p32">
            <a:extLst>
              <a:ext uri="{FF2B5EF4-FFF2-40B4-BE49-F238E27FC236}">
                <a16:creationId xmlns:a16="http://schemas.microsoft.com/office/drawing/2014/main" id="{DBB0C170-74C6-1865-49C2-A8E7C198F366}"/>
              </a:ext>
            </a:extLst>
          </p:cNvPr>
          <p:cNvCxnSpPr/>
          <p:nvPr/>
        </p:nvCxnSpPr>
        <p:spPr>
          <a:xfrm>
            <a:off x="2795238" y="0"/>
            <a:ext cx="0" cy="2611200"/>
          </a:xfrm>
          <a:prstGeom prst="straightConnector1">
            <a:avLst/>
          </a:prstGeom>
          <a:noFill/>
          <a:ln w="28575" cap="flat" cmpd="sng">
            <a:solidFill>
              <a:srgbClr val="20F21B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5194117" y="3214797"/>
            <a:ext cx="462775" cy="462742"/>
          </a:xfrm>
          <a:custGeom>
            <a:avLst/>
            <a:gdLst/>
            <a:ahLst/>
            <a:cxnLst/>
            <a:rect l="l" t="t" r="r" b="b"/>
            <a:pathLst>
              <a:path w="14015" h="14014" extrusionOk="0">
                <a:moveTo>
                  <a:pt x="3454" y="820"/>
                </a:moveTo>
                <a:lnTo>
                  <a:pt x="3868" y="1642"/>
                </a:lnTo>
                <a:lnTo>
                  <a:pt x="2219" y="1642"/>
                </a:lnTo>
                <a:lnTo>
                  <a:pt x="1398" y="820"/>
                </a:lnTo>
                <a:close/>
                <a:moveTo>
                  <a:pt x="6595" y="820"/>
                </a:moveTo>
                <a:lnTo>
                  <a:pt x="6595" y="1642"/>
                </a:lnTo>
                <a:lnTo>
                  <a:pt x="4782" y="1642"/>
                </a:lnTo>
                <a:lnTo>
                  <a:pt x="4369" y="820"/>
                </a:lnTo>
                <a:close/>
                <a:moveTo>
                  <a:pt x="9641" y="820"/>
                </a:moveTo>
                <a:lnTo>
                  <a:pt x="9227" y="1642"/>
                </a:lnTo>
                <a:lnTo>
                  <a:pt x="7415" y="1642"/>
                </a:lnTo>
                <a:lnTo>
                  <a:pt x="7415" y="820"/>
                </a:lnTo>
                <a:close/>
                <a:moveTo>
                  <a:pt x="12612" y="820"/>
                </a:moveTo>
                <a:lnTo>
                  <a:pt x="11790" y="1642"/>
                </a:lnTo>
                <a:lnTo>
                  <a:pt x="10148" y="1642"/>
                </a:lnTo>
                <a:lnTo>
                  <a:pt x="10561" y="820"/>
                </a:lnTo>
                <a:close/>
                <a:moveTo>
                  <a:pt x="4275" y="2463"/>
                </a:moveTo>
                <a:lnTo>
                  <a:pt x="4689" y="3284"/>
                </a:lnTo>
                <a:lnTo>
                  <a:pt x="3862" y="3284"/>
                </a:lnTo>
                <a:lnTo>
                  <a:pt x="3041" y="2463"/>
                </a:lnTo>
                <a:close/>
                <a:moveTo>
                  <a:pt x="6595" y="2463"/>
                </a:moveTo>
                <a:lnTo>
                  <a:pt x="6595" y="3284"/>
                </a:lnTo>
                <a:lnTo>
                  <a:pt x="5604" y="3284"/>
                </a:lnTo>
                <a:lnTo>
                  <a:pt x="5190" y="2463"/>
                </a:lnTo>
                <a:close/>
                <a:moveTo>
                  <a:pt x="8820" y="2463"/>
                </a:moveTo>
                <a:lnTo>
                  <a:pt x="8406" y="3284"/>
                </a:lnTo>
                <a:lnTo>
                  <a:pt x="7415" y="3284"/>
                </a:lnTo>
                <a:lnTo>
                  <a:pt x="7415" y="2463"/>
                </a:lnTo>
                <a:close/>
                <a:moveTo>
                  <a:pt x="10969" y="2463"/>
                </a:moveTo>
                <a:lnTo>
                  <a:pt x="10148" y="3284"/>
                </a:lnTo>
                <a:lnTo>
                  <a:pt x="9326" y="3284"/>
                </a:lnTo>
                <a:lnTo>
                  <a:pt x="9740" y="2463"/>
                </a:lnTo>
                <a:close/>
                <a:moveTo>
                  <a:pt x="822" y="1398"/>
                </a:moveTo>
                <a:lnTo>
                  <a:pt x="1643" y="2219"/>
                </a:lnTo>
                <a:lnTo>
                  <a:pt x="1643" y="3860"/>
                </a:lnTo>
                <a:lnTo>
                  <a:pt x="822" y="3453"/>
                </a:lnTo>
                <a:lnTo>
                  <a:pt x="822" y="1398"/>
                </a:lnTo>
                <a:close/>
                <a:moveTo>
                  <a:pt x="13194" y="1398"/>
                </a:moveTo>
                <a:lnTo>
                  <a:pt x="13194" y="3453"/>
                </a:lnTo>
                <a:lnTo>
                  <a:pt x="12372" y="3860"/>
                </a:lnTo>
                <a:lnTo>
                  <a:pt x="12372" y="2219"/>
                </a:lnTo>
                <a:lnTo>
                  <a:pt x="13194" y="1398"/>
                </a:lnTo>
                <a:close/>
                <a:moveTo>
                  <a:pt x="2464" y="3039"/>
                </a:moveTo>
                <a:lnTo>
                  <a:pt x="3286" y="3860"/>
                </a:lnTo>
                <a:lnTo>
                  <a:pt x="3286" y="4681"/>
                </a:lnTo>
                <a:lnTo>
                  <a:pt x="2464" y="4274"/>
                </a:lnTo>
                <a:lnTo>
                  <a:pt x="2464" y="3039"/>
                </a:lnTo>
                <a:close/>
                <a:moveTo>
                  <a:pt x="11551" y="3039"/>
                </a:moveTo>
                <a:lnTo>
                  <a:pt x="11551" y="4274"/>
                </a:lnTo>
                <a:lnTo>
                  <a:pt x="10731" y="4681"/>
                </a:lnTo>
                <a:lnTo>
                  <a:pt x="10731" y="3860"/>
                </a:lnTo>
                <a:lnTo>
                  <a:pt x="11551" y="3039"/>
                </a:lnTo>
                <a:close/>
                <a:moveTo>
                  <a:pt x="822" y="4369"/>
                </a:moveTo>
                <a:lnTo>
                  <a:pt x="1643" y="4782"/>
                </a:lnTo>
                <a:lnTo>
                  <a:pt x="1643" y="6593"/>
                </a:lnTo>
                <a:lnTo>
                  <a:pt x="822" y="6593"/>
                </a:lnTo>
                <a:lnTo>
                  <a:pt x="822" y="4369"/>
                </a:lnTo>
                <a:close/>
                <a:moveTo>
                  <a:pt x="2464" y="5190"/>
                </a:moveTo>
                <a:lnTo>
                  <a:pt x="3286" y="5603"/>
                </a:lnTo>
                <a:lnTo>
                  <a:pt x="3286" y="6593"/>
                </a:lnTo>
                <a:lnTo>
                  <a:pt x="2464" y="6593"/>
                </a:lnTo>
                <a:lnTo>
                  <a:pt x="2464" y="5190"/>
                </a:lnTo>
                <a:close/>
                <a:moveTo>
                  <a:pt x="11551" y="5190"/>
                </a:moveTo>
                <a:lnTo>
                  <a:pt x="11551" y="6593"/>
                </a:lnTo>
                <a:lnTo>
                  <a:pt x="10731" y="6593"/>
                </a:lnTo>
                <a:lnTo>
                  <a:pt x="10731" y="5603"/>
                </a:lnTo>
                <a:lnTo>
                  <a:pt x="11551" y="5190"/>
                </a:lnTo>
                <a:close/>
                <a:moveTo>
                  <a:pt x="13194" y="4369"/>
                </a:moveTo>
                <a:lnTo>
                  <a:pt x="13194" y="6593"/>
                </a:lnTo>
                <a:lnTo>
                  <a:pt x="12372" y="6593"/>
                </a:lnTo>
                <a:lnTo>
                  <a:pt x="12372" y="4782"/>
                </a:lnTo>
                <a:lnTo>
                  <a:pt x="13194" y="4369"/>
                </a:lnTo>
                <a:close/>
                <a:moveTo>
                  <a:pt x="7009" y="5772"/>
                </a:moveTo>
                <a:cubicBezTo>
                  <a:pt x="7309" y="5772"/>
                  <a:pt x="7553" y="6017"/>
                  <a:pt x="7553" y="6324"/>
                </a:cubicBezTo>
                <a:cubicBezTo>
                  <a:pt x="7553" y="6625"/>
                  <a:pt x="7309" y="6868"/>
                  <a:pt x="7009" y="6868"/>
                </a:cubicBezTo>
                <a:cubicBezTo>
                  <a:pt x="6708" y="6868"/>
                  <a:pt x="6456" y="6625"/>
                  <a:pt x="6456" y="6324"/>
                </a:cubicBezTo>
                <a:cubicBezTo>
                  <a:pt x="6456" y="6017"/>
                  <a:pt x="6708" y="5772"/>
                  <a:pt x="7009" y="5772"/>
                </a:cubicBezTo>
                <a:close/>
                <a:moveTo>
                  <a:pt x="3286" y="7414"/>
                </a:moveTo>
                <a:lnTo>
                  <a:pt x="3286" y="8404"/>
                </a:lnTo>
                <a:lnTo>
                  <a:pt x="2464" y="8818"/>
                </a:lnTo>
                <a:lnTo>
                  <a:pt x="2464" y="7414"/>
                </a:lnTo>
                <a:close/>
                <a:moveTo>
                  <a:pt x="11551" y="7414"/>
                </a:moveTo>
                <a:lnTo>
                  <a:pt x="11551" y="8818"/>
                </a:lnTo>
                <a:lnTo>
                  <a:pt x="10731" y="8404"/>
                </a:lnTo>
                <a:lnTo>
                  <a:pt x="10731" y="7414"/>
                </a:lnTo>
                <a:close/>
                <a:moveTo>
                  <a:pt x="1643" y="7414"/>
                </a:moveTo>
                <a:lnTo>
                  <a:pt x="1643" y="9225"/>
                </a:lnTo>
                <a:lnTo>
                  <a:pt x="822" y="9639"/>
                </a:lnTo>
                <a:lnTo>
                  <a:pt x="822" y="7414"/>
                </a:lnTo>
                <a:close/>
                <a:moveTo>
                  <a:pt x="13194" y="7414"/>
                </a:moveTo>
                <a:lnTo>
                  <a:pt x="13194" y="9639"/>
                </a:lnTo>
                <a:lnTo>
                  <a:pt x="12372" y="9225"/>
                </a:lnTo>
                <a:lnTo>
                  <a:pt x="12372" y="7414"/>
                </a:lnTo>
                <a:close/>
                <a:moveTo>
                  <a:pt x="7009" y="7690"/>
                </a:moveTo>
                <a:cubicBezTo>
                  <a:pt x="7685" y="7690"/>
                  <a:pt x="8236" y="8242"/>
                  <a:pt x="8236" y="8919"/>
                </a:cubicBezTo>
                <a:lnTo>
                  <a:pt x="8236" y="9908"/>
                </a:lnTo>
                <a:lnTo>
                  <a:pt x="5774" y="9908"/>
                </a:lnTo>
                <a:lnTo>
                  <a:pt x="5774" y="8919"/>
                </a:lnTo>
                <a:cubicBezTo>
                  <a:pt x="5774" y="8242"/>
                  <a:pt x="6324" y="7690"/>
                  <a:pt x="7009" y="7690"/>
                </a:cubicBezTo>
                <a:close/>
                <a:moveTo>
                  <a:pt x="9910" y="4105"/>
                </a:moveTo>
                <a:lnTo>
                  <a:pt x="9910" y="9908"/>
                </a:lnTo>
                <a:lnTo>
                  <a:pt x="9057" y="9908"/>
                </a:lnTo>
                <a:lnTo>
                  <a:pt x="9057" y="8919"/>
                </a:lnTo>
                <a:cubicBezTo>
                  <a:pt x="9057" y="8179"/>
                  <a:pt x="8669" y="7533"/>
                  <a:pt x="8079" y="7169"/>
                </a:cubicBezTo>
                <a:cubicBezTo>
                  <a:pt x="8280" y="6912"/>
                  <a:pt x="8392" y="6581"/>
                  <a:pt x="8374" y="6223"/>
                </a:cubicBezTo>
                <a:cubicBezTo>
                  <a:pt x="8325" y="5552"/>
                  <a:pt x="7785" y="5008"/>
                  <a:pt x="7108" y="4957"/>
                </a:cubicBezTo>
                <a:cubicBezTo>
                  <a:pt x="7072" y="4954"/>
                  <a:pt x="7036" y="4953"/>
                  <a:pt x="7001" y="4953"/>
                </a:cubicBezTo>
                <a:cubicBezTo>
                  <a:pt x="6247" y="4953"/>
                  <a:pt x="5635" y="5570"/>
                  <a:pt x="5635" y="6324"/>
                </a:cubicBezTo>
                <a:cubicBezTo>
                  <a:pt x="5635" y="6643"/>
                  <a:pt x="5748" y="6938"/>
                  <a:pt x="5936" y="7169"/>
                </a:cubicBezTo>
                <a:cubicBezTo>
                  <a:pt x="5346" y="7533"/>
                  <a:pt x="4952" y="8179"/>
                  <a:pt x="4952" y="8919"/>
                </a:cubicBezTo>
                <a:lnTo>
                  <a:pt x="4952" y="9908"/>
                </a:lnTo>
                <a:lnTo>
                  <a:pt x="4105" y="9908"/>
                </a:lnTo>
                <a:lnTo>
                  <a:pt x="4105" y="4105"/>
                </a:lnTo>
                <a:close/>
                <a:moveTo>
                  <a:pt x="3286" y="9326"/>
                </a:moveTo>
                <a:lnTo>
                  <a:pt x="3286" y="10146"/>
                </a:lnTo>
                <a:lnTo>
                  <a:pt x="2464" y="10967"/>
                </a:lnTo>
                <a:lnTo>
                  <a:pt x="2464" y="9732"/>
                </a:lnTo>
                <a:lnTo>
                  <a:pt x="3286" y="9326"/>
                </a:lnTo>
                <a:close/>
                <a:moveTo>
                  <a:pt x="10731" y="9326"/>
                </a:moveTo>
                <a:lnTo>
                  <a:pt x="11551" y="9732"/>
                </a:lnTo>
                <a:lnTo>
                  <a:pt x="11551" y="10967"/>
                </a:lnTo>
                <a:lnTo>
                  <a:pt x="10731" y="10146"/>
                </a:lnTo>
                <a:lnTo>
                  <a:pt x="10731" y="9326"/>
                </a:lnTo>
                <a:close/>
                <a:moveTo>
                  <a:pt x="4689" y="10730"/>
                </a:moveTo>
                <a:lnTo>
                  <a:pt x="4275" y="11551"/>
                </a:lnTo>
                <a:lnTo>
                  <a:pt x="3041" y="11551"/>
                </a:lnTo>
                <a:lnTo>
                  <a:pt x="3862" y="10730"/>
                </a:lnTo>
                <a:close/>
                <a:moveTo>
                  <a:pt x="6595" y="10730"/>
                </a:moveTo>
                <a:lnTo>
                  <a:pt x="6595" y="11551"/>
                </a:lnTo>
                <a:lnTo>
                  <a:pt x="5190" y="11551"/>
                </a:lnTo>
                <a:lnTo>
                  <a:pt x="5604" y="10730"/>
                </a:lnTo>
                <a:close/>
                <a:moveTo>
                  <a:pt x="8406" y="10730"/>
                </a:moveTo>
                <a:lnTo>
                  <a:pt x="8820" y="11551"/>
                </a:lnTo>
                <a:lnTo>
                  <a:pt x="7415" y="11551"/>
                </a:lnTo>
                <a:lnTo>
                  <a:pt x="7415" y="10730"/>
                </a:lnTo>
                <a:close/>
                <a:moveTo>
                  <a:pt x="10148" y="10730"/>
                </a:moveTo>
                <a:lnTo>
                  <a:pt x="10969" y="11551"/>
                </a:lnTo>
                <a:lnTo>
                  <a:pt x="9740" y="11551"/>
                </a:lnTo>
                <a:lnTo>
                  <a:pt x="9326" y="10730"/>
                </a:lnTo>
                <a:close/>
                <a:moveTo>
                  <a:pt x="1643" y="10146"/>
                </a:moveTo>
                <a:lnTo>
                  <a:pt x="1643" y="11789"/>
                </a:lnTo>
                <a:lnTo>
                  <a:pt x="822" y="12610"/>
                </a:lnTo>
                <a:lnTo>
                  <a:pt x="822" y="10554"/>
                </a:lnTo>
                <a:lnTo>
                  <a:pt x="1643" y="10146"/>
                </a:lnTo>
                <a:close/>
                <a:moveTo>
                  <a:pt x="12372" y="10146"/>
                </a:moveTo>
                <a:lnTo>
                  <a:pt x="13194" y="10554"/>
                </a:lnTo>
                <a:lnTo>
                  <a:pt x="13194" y="12610"/>
                </a:lnTo>
                <a:lnTo>
                  <a:pt x="12372" y="11789"/>
                </a:lnTo>
                <a:lnTo>
                  <a:pt x="12372" y="10146"/>
                </a:lnTo>
                <a:close/>
                <a:moveTo>
                  <a:pt x="3868" y="12372"/>
                </a:moveTo>
                <a:lnTo>
                  <a:pt x="3454" y="13192"/>
                </a:lnTo>
                <a:lnTo>
                  <a:pt x="1398" y="13192"/>
                </a:lnTo>
                <a:lnTo>
                  <a:pt x="2219" y="12372"/>
                </a:lnTo>
                <a:close/>
                <a:moveTo>
                  <a:pt x="6595" y="12372"/>
                </a:moveTo>
                <a:lnTo>
                  <a:pt x="6595" y="13192"/>
                </a:lnTo>
                <a:lnTo>
                  <a:pt x="4369" y="13192"/>
                </a:lnTo>
                <a:lnTo>
                  <a:pt x="4782" y="12372"/>
                </a:lnTo>
                <a:close/>
                <a:moveTo>
                  <a:pt x="9227" y="12372"/>
                </a:moveTo>
                <a:lnTo>
                  <a:pt x="9641" y="13192"/>
                </a:lnTo>
                <a:lnTo>
                  <a:pt x="7415" y="13192"/>
                </a:lnTo>
                <a:lnTo>
                  <a:pt x="7415" y="12372"/>
                </a:lnTo>
                <a:close/>
                <a:moveTo>
                  <a:pt x="11790" y="12372"/>
                </a:moveTo>
                <a:lnTo>
                  <a:pt x="12612" y="13192"/>
                </a:lnTo>
                <a:lnTo>
                  <a:pt x="10561" y="13192"/>
                </a:lnTo>
                <a:lnTo>
                  <a:pt x="10148" y="12372"/>
                </a:lnTo>
                <a:close/>
                <a:moveTo>
                  <a:pt x="408" y="1"/>
                </a:moveTo>
                <a:cubicBezTo>
                  <a:pt x="183" y="1"/>
                  <a:pt x="1" y="181"/>
                  <a:pt x="1" y="407"/>
                </a:cubicBezTo>
                <a:lnTo>
                  <a:pt x="1" y="13600"/>
                </a:lnTo>
                <a:cubicBezTo>
                  <a:pt x="1" y="13825"/>
                  <a:pt x="183" y="14013"/>
                  <a:pt x="408" y="14013"/>
                </a:cubicBezTo>
                <a:lnTo>
                  <a:pt x="13601" y="14013"/>
                </a:lnTo>
                <a:cubicBezTo>
                  <a:pt x="13827" y="14013"/>
                  <a:pt x="14015" y="13825"/>
                  <a:pt x="14015" y="13600"/>
                </a:cubicBezTo>
                <a:lnTo>
                  <a:pt x="14015" y="407"/>
                </a:lnTo>
                <a:cubicBezTo>
                  <a:pt x="14015" y="181"/>
                  <a:pt x="13827" y="1"/>
                  <a:pt x="136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34"/>
          <p:cNvGrpSpPr/>
          <p:nvPr/>
        </p:nvGrpSpPr>
        <p:grpSpPr>
          <a:xfrm>
            <a:off x="5194163" y="1562437"/>
            <a:ext cx="462690" cy="462954"/>
            <a:chOff x="3172517" y="2909820"/>
            <a:chExt cx="377861" cy="378076"/>
          </a:xfrm>
        </p:grpSpPr>
        <p:sp>
          <p:nvSpPr>
            <p:cNvPr id="202" name="Google Shape;202;p34"/>
            <p:cNvSpPr/>
            <p:nvPr/>
          </p:nvSpPr>
          <p:spPr>
            <a:xfrm>
              <a:off x="3172517" y="2909820"/>
              <a:ext cx="377861" cy="378076"/>
            </a:xfrm>
            <a:custGeom>
              <a:avLst/>
              <a:gdLst/>
              <a:ahLst/>
              <a:cxnLst/>
              <a:rect l="l" t="t" r="r" b="b"/>
              <a:pathLst>
                <a:path w="14013" h="14021" extrusionOk="0">
                  <a:moveTo>
                    <a:pt x="12509" y="822"/>
                  </a:moveTo>
                  <a:cubicBezTo>
                    <a:pt x="12885" y="822"/>
                    <a:pt x="13193" y="1129"/>
                    <a:pt x="13193" y="1511"/>
                  </a:cubicBezTo>
                  <a:lnTo>
                    <a:pt x="13193" y="9308"/>
                  </a:lnTo>
                  <a:lnTo>
                    <a:pt x="821" y="9308"/>
                  </a:lnTo>
                  <a:lnTo>
                    <a:pt x="821" y="1511"/>
                  </a:lnTo>
                  <a:cubicBezTo>
                    <a:pt x="821" y="1129"/>
                    <a:pt x="1128" y="822"/>
                    <a:pt x="1504" y="822"/>
                  </a:cubicBezTo>
                  <a:close/>
                  <a:moveTo>
                    <a:pt x="13193" y="10129"/>
                  </a:moveTo>
                  <a:lnTo>
                    <a:pt x="13193" y="10543"/>
                  </a:lnTo>
                  <a:cubicBezTo>
                    <a:pt x="13193" y="10919"/>
                    <a:pt x="12885" y="11226"/>
                    <a:pt x="12509" y="11226"/>
                  </a:cubicBezTo>
                  <a:lnTo>
                    <a:pt x="1504" y="11226"/>
                  </a:lnTo>
                  <a:cubicBezTo>
                    <a:pt x="1128" y="11226"/>
                    <a:pt x="821" y="10919"/>
                    <a:pt x="821" y="10543"/>
                  </a:cubicBezTo>
                  <a:lnTo>
                    <a:pt x="821" y="10129"/>
                  </a:lnTo>
                  <a:close/>
                  <a:moveTo>
                    <a:pt x="8241" y="12047"/>
                  </a:moveTo>
                  <a:lnTo>
                    <a:pt x="8241" y="13199"/>
                  </a:lnTo>
                  <a:lnTo>
                    <a:pt x="5772" y="13199"/>
                  </a:lnTo>
                  <a:lnTo>
                    <a:pt x="5772" y="12047"/>
                  </a:lnTo>
                  <a:close/>
                  <a:moveTo>
                    <a:pt x="1504" y="0"/>
                  </a:moveTo>
                  <a:cubicBezTo>
                    <a:pt x="671" y="0"/>
                    <a:pt x="0" y="677"/>
                    <a:pt x="0" y="1511"/>
                  </a:cubicBezTo>
                  <a:lnTo>
                    <a:pt x="0" y="10543"/>
                  </a:lnTo>
                  <a:cubicBezTo>
                    <a:pt x="0" y="11376"/>
                    <a:pt x="671" y="12047"/>
                    <a:pt x="1504" y="12047"/>
                  </a:cubicBezTo>
                  <a:lnTo>
                    <a:pt x="4950" y="12047"/>
                  </a:lnTo>
                  <a:lnTo>
                    <a:pt x="4950" y="13199"/>
                  </a:lnTo>
                  <a:lnTo>
                    <a:pt x="4004" y="13199"/>
                  </a:lnTo>
                  <a:cubicBezTo>
                    <a:pt x="3798" y="13199"/>
                    <a:pt x="3610" y="13350"/>
                    <a:pt x="3585" y="13563"/>
                  </a:cubicBezTo>
                  <a:cubicBezTo>
                    <a:pt x="3559" y="13807"/>
                    <a:pt x="3755" y="14021"/>
                    <a:pt x="3998" y="14021"/>
                  </a:cubicBezTo>
                  <a:lnTo>
                    <a:pt x="10009" y="14021"/>
                  </a:lnTo>
                  <a:cubicBezTo>
                    <a:pt x="10215" y="14021"/>
                    <a:pt x="10403" y="13864"/>
                    <a:pt x="10428" y="13657"/>
                  </a:cubicBezTo>
                  <a:cubicBezTo>
                    <a:pt x="10454" y="13407"/>
                    <a:pt x="10260" y="13199"/>
                    <a:pt x="10015" y="13199"/>
                  </a:cubicBezTo>
                  <a:lnTo>
                    <a:pt x="9063" y="13199"/>
                  </a:lnTo>
                  <a:lnTo>
                    <a:pt x="9063" y="12047"/>
                  </a:lnTo>
                  <a:lnTo>
                    <a:pt x="12509" y="12047"/>
                  </a:lnTo>
                  <a:cubicBezTo>
                    <a:pt x="13344" y="12047"/>
                    <a:pt x="14013" y="11376"/>
                    <a:pt x="14013" y="10543"/>
                  </a:cubicBezTo>
                  <a:lnTo>
                    <a:pt x="14013" y="1511"/>
                  </a:lnTo>
                  <a:cubicBezTo>
                    <a:pt x="14013" y="677"/>
                    <a:pt x="13344" y="0"/>
                    <a:pt x="125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4"/>
            <p:cNvSpPr/>
            <p:nvPr/>
          </p:nvSpPr>
          <p:spPr>
            <a:xfrm>
              <a:off x="3283882" y="2954231"/>
              <a:ext cx="155157" cy="184441"/>
            </a:xfrm>
            <a:custGeom>
              <a:avLst/>
              <a:gdLst/>
              <a:ahLst/>
              <a:cxnLst/>
              <a:rect l="l" t="t" r="r" b="b"/>
              <a:pathLst>
                <a:path w="5754" h="6840" extrusionOk="0">
                  <a:moveTo>
                    <a:pt x="2880" y="822"/>
                  </a:moveTo>
                  <a:cubicBezTo>
                    <a:pt x="4010" y="822"/>
                    <a:pt x="4933" y="1740"/>
                    <a:pt x="4933" y="2872"/>
                  </a:cubicBezTo>
                  <a:lnTo>
                    <a:pt x="4933" y="4095"/>
                  </a:lnTo>
                  <a:cubicBezTo>
                    <a:pt x="4933" y="4390"/>
                    <a:pt x="4782" y="4671"/>
                    <a:pt x="4531" y="4835"/>
                  </a:cubicBezTo>
                  <a:cubicBezTo>
                    <a:pt x="4268" y="5009"/>
                    <a:pt x="4111" y="5310"/>
                    <a:pt x="4111" y="5631"/>
                  </a:cubicBezTo>
                  <a:lnTo>
                    <a:pt x="4111" y="6019"/>
                  </a:lnTo>
                  <a:lnTo>
                    <a:pt x="1642" y="6019"/>
                  </a:lnTo>
                  <a:lnTo>
                    <a:pt x="1642" y="5631"/>
                  </a:lnTo>
                  <a:cubicBezTo>
                    <a:pt x="1642" y="5310"/>
                    <a:pt x="1485" y="5009"/>
                    <a:pt x="1216" y="4835"/>
                  </a:cubicBezTo>
                  <a:cubicBezTo>
                    <a:pt x="971" y="4665"/>
                    <a:pt x="820" y="4390"/>
                    <a:pt x="820" y="4095"/>
                  </a:cubicBezTo>
                  <a:lnTo>
                    <a:pt x="820" y="2897"/>
                  </a:lnTo>
                  <a:cubicBezTo>
                    <a:pt x="820" y="1789"/>
                    <a:pt x="1693" y="861"/>
                    <a:pt x="2801" y="823"/>
                  </a:cubicBezTo>
                  <a:cubicBezTo>
                    <a:pt x="2828" y="822"/>
                    <a:pt x="2854" y="822"/>
                    <a:pt x="2880" y="822"/>
                  </a:cubicBezTo>
                  <a:close/>
                  <a:moveTo>
                    <a:pt x="2869" y="1"/>
                  </a:moveTo>
                  <a:cubicBezTo>
                    <a:pt x="1286" y="1"/>
                    <a:pt x="1" y="1292"/>
                    <a:pt x="1" y="2872"/>
                  </a:cubicBezTo>
                  <a:lnTo>
                    <a:pt x="1" y="4095"/>
                  </a:lnTo>
                  <a:cubicBezTo>
                    <a:pt x="1" y="4665"/>
                    <a:pt x="288" y="5197"/>
                    <a:pt x="765" y="5518"/>
                  </a:cubicBezTo>
                  <a:cubicBezTo>
                    <a:pt x="802" y="5542"/>
                    <a:pt x="820" y="5587"/>
                    <a:pt x="820" y="5631"/>
                  </a:cubicBezTo>
                  <a:lnTo>
                    <a:pt x="820" y="6432"/>
                  </a:lnTo>
                  <a:cubicBezTo>
                    <a:pt x="820" y="6658"/>
                    <a:pt x="1008" y="6840"/>
                    <a:pt x="1234" y="6840"/>
                  </a:cubicBezTo>
                  <a:lnTo>
                    <a:pt x="4519" y="6840"/>
                  </a:lnTo>
                  <a:cubicBezTo>
                    <a:pt x="4745" y="6840"/>
                    <a:pt x="4933" y="6658"/>
                    <a:pt x="4933" y="6432"/>
                  </a:cubicBezTo>
                  <a:lnTo>
                    <a:pt x="4933" y="5631"/>
                  </a:lnTo>
                  <a:cubicBezTo>
                    <a:pt x="4933" y="5587"/>
                    <a:pt x="4951" y="5542"/>
                    <a:pt x="4988" y="5518"/>
                  </a:cubicBezTo>
                  <a:cubicBezTo>
                    <a:pt x="5465" y="5197"/>
                    <a:pt x="5754" y="4665"/>
                    <a:pt x="5754" y="4095"/>
                  </a:cubicBezTo>
                  <a:lnTo>
                    <a:pt x="5754" y="2904"/>
                  </a:lnTo>
                  <a:cubicBezTo>
                    <a:pt x="5754" y="1344"/>
                    <a:pt x="4519" y="46"/>
                    <a:pt x="2958" y="2"/>
                  </a:cubicBezTo>
                  <a:cubicBezTo>
                    <a:pt x="2928" y="1"/>
                    <a:pt x="2898" y="1"/>
                    <a:pt x="28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4"/>
            <p:cNvSpPr/>
            <p:nvPr/>
          </p:nvSpPr>
          <p:spPr>
            <a:xfrm>
              <a:off x="3328132" y="3016978"/>
              <a:ext cx="22327" cy="22165"/>
            </a:xfrm>
            <a:custGeom>
              <a:avLst/>
              <a:gdLst/>
              <a:ahLst/>
              <a:cxnLst/>
              <a:rect l="l" t="t" r="r" b="b"/>
              <a:pathLst>
                <a:path w="828" h="822" extrusionOk="0">
                  <a:moveTo>
                    <a:pt x="414" y="0"/>
                  </a:moveTo>
                  <a:cubicBezTo>
                    <a:pt x="189" y="0"/>
                    <a:pt x="1" y="182"/>
                    <a:pt x="1" y="408"/>
                  </a:cubicBezTo>
                  <a:cubicBezTo>
                    <a:pt x="1" y="634"/>
                    <a:pt x="189" y="822"/>
                    <a:pt x="414" y="822"/>
                  </a:cubicBezTo>
                  <a:cubicBezTo>
                    <a:pt x="640" y="822"/>
                    <a:pt x="828" y="634"/>
                    <a:pt x="828" y="408"/>
                  </a:cubicBezTo>
                  <a:cubicBezTo>
                    <a:pt x="828" y="182"/>
                    <a:pt x="640" y="0"/>
                    <a:pt x="4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4"/>
            <p:cNvSpPr/>
            <p:nvPr/>
          </p:nvSpPr>
          <p:spPr>
            <a:xfrm>
              <a:off x="3372597" y="3016978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08" y="0"/>
                  </a:moveTo>
                  <a:cubicBezTo>
                    <a:pt x="182" y="0"/>
                    <a:pt x="0" y="182"/>
                    <a:pt x="0" y="408"/>
                  </a:cubicBezTo>
                  <a:cubicBezTo>
                    <a:pt x="0" y="634"/>
                    <a:pt x="182" y="822"/>
                    <a:pt x="408" y="822"/>
                  </a:cubicBezTo>
                  <a:cubicBezTo>
                    <a:pt x="633" y="822"/>
                    <a:pt x="821" y="634"/>
                    <a:pt x="821" y="408"/>
                  </a:cubicBezTo>
                  <a:cubicBezTo>
                    <a:pt x="821" y="182"/>
                    <a:pt x="633" y="0"/>
                    <a:pt x="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3334576" y="3050145"/>
              <a:ext cx="53768" cy="36915"/>
            </a:xfrm>
            <a:custGeom>
              <a:avLst/>
              <a:gdLst/>
              <a:ahLst/>
              <a:cxnLst/>
              <a:rect l="l" t="t" r="r" b="b"/>
              <a:pathLst>
                <a:path w="1994" h="1369" extrusionOk="0">
                  <a:moveTo>
                    <a:pt x="997" y="1"/>
                  </a:moveTo>
                  <a:cubicBezTo>
                    <a:pt x="892" y="1"/>
                    <a:pt x="787" y="40"/>
                    <a:pt x="708" y="118"/>
                  </a:cubicBezTo>
                  <a:lnTo>
                    <a:pt x="157" y="669"/>
                  </a:lnTo>
                  <a:cubicBezTo>
                    <a:pt x="1" y="827"/>
                    <a:pt x="1" y="1090"/>
                    <a:pt x="157" y="1246"/>
                  </a:cubicBezTo>
                  <a:cubicBezTo>
                    <a:pt x="238" y="1327"/>
                    <a:pt x="343" y="1368"/>
                    <a:pt x="448" y="1368"/>
                  </a:cubicBezTo>
                  <a:cubicBezTo>
                    <a:pt x="553" y="1368"/>
                    <a:pt x="658" y="1327"/>
                    <a:pt x="739" y="1246"/>
                  </a:cubicBezTo>
                  <a:lnTo>
                    <a:pt x="996" y="989"/>
                  </a:lnTo>
                  <a:lnTo>
                    <a:pt x="1254" y="1246"/>
                  </a:lnTo>
                  <a:cubicBezTo>
                    <a:pt x="1335" y="1327"/>
                    <a:pt x="1440" y="1368"/>
                    <a:pt x="1545" y="1368"/>
                  </a:cubicBezTo>
                  <a:cubicBezTo>
                    <a:pt x="1650" y="1368"/>
                    <a:pt x="1755" y="1327"/>
                    <a:pt x="1836" y="1246"/>
                  </a:cubicBezTo>
                  <a:cubicBezTo>
                    <a:pt x="1994" y="1090"/>
                    <a:pt x="1994" y="827"/>
                    <a:pt x="1836" y="669"/>
                  </a:cubicBezTo>
                  <a:lnTo>
                    <a:pt x="1285" y="118"/>
                  </a:lnTo>
                  <a:cubicBezTo>
                    <a:pt x="1207" y="40"/>
                    <a:pt x="1102" y="1"/>
                    <a:pt x="9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34"/>
          <p:cNvGrpSpPr/>
          <p:nvPr/>
        </p:nvGrpSpPr>
        <p:grpSpPr>
          <a:xfrm>
            <a:off x="3506352" y="1562608"/>
            <a:ext cx="464011" cy="462624"/>
            <a:chOff x="3171977" y="3525673"/>
            <a:chExt cx="378939" cy="377807"/>
          </a:xfrm>
        </p:grpSpPr>
        <p:sp>
          <p:nvSpPr>
            <p:cNvPr id="208" name="Google Shape;208;p34"/>
            <p:cNvSpPr/>
            <p:nvPr/>
          </p:nvSpPr>
          <p:spPr>
            <a:xfrm>
              <a:off x="341382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3" y="0"/>
                    <a:pt x="1" y="188"/>
                    <a:pt x="1" y="414"/>
                  </a:cubicBezTo>
                  <a:cubicBezTo>
                    <a:pt x="1" y="640"/>
                    <a:pt x="183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3458076" y="3767657"/>
              <a:ext cx="22192" cy="22165"/>
            </a:xfrm>
            <a:custGeom>
              <a:avLst/>
              <a:gdLst/>
              <a:ahLst/>
              <a:cxnLst/>
              <a:rect l="l" t="t" r="r" b="b"/>
              <a:pathLst>
                <a:path w="823" h="822" extrusionOk="0">
                  <a:moveTo>
                    <a:pt x="415" y="0"/>
                  </a:moveTo>
                  <a:cubicBezTo>
                    <a:pt x="189" y="0"/>
                    <a:pt x="1" y="188"/>
                    <a:pt x="1" y="414"/>
                  </a:cubicBezTo>
                  <a:cubicBezTo>
                    <a:pt x="1" y="640"/>
                    <a:pt x="189" y="822"/>
                    <a:pt x="415" y="822"/>
                  </a:cubicBezTo>
                  <a:cubicBezTo>
                    <a:pt x="640" y="822"/>
                    <a:pt x="822" y="640"/>
                    <a:pt x="822" y="414"/>
                  </a:cubicBezTo>
                  <a:cubicBezTo>
                    <a:pt x="822" y="188"/>
                    <a:pt x="640" y="0"/>
                    <a:pt x="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3241951" y="3745627"/>
              <a:ext cx="67790" cy="66415"/>
            </a:xfrm>
            <a:custGeom>
              <a:avLst/>
              <a:gdLst/>
              <a:ahLst/>
              <a:cxnLst/>
              <a:rect l="l" t="t" r="r" b="b"/>
              <a:pathLst>
                <a:path w="2514" h="2463" extrusionOk="0">
                  <a:moveTo>
                    <a:pt x="1251" y="0"/>
                  </a:moveTo>
                  <a:cubicBezTo>
                    <a:pt x="1025" y="0"/>
                    <a:pt x="847" y="184"/>
                    <a:pt x="847" y="410"/>
                  </a:cubicBezTo>
                  <a:lnTo>
                    <a:pt x="847" y="817"/>
                  </a:lnTo>
                  <a:lnTo>
                    <a:pt x="445" y="817"/>
                  </a:lnTo>
                  <a:cubicBezTo>
                    <a:pt x="232" y="817"/>
                    <a:pt x="51" y="974"/>
                    <a:pt x="26" y="1181"/>
                  </a:cubicBezTo>
                  <a:cubicBezTo>
                    <a:pt x="0" y="1432"/>
                    <a:pt x="194" y="1639"/>
                    <a:pt x="433" y="1639"/>
                  </a:cubicBezTo>
                  <a:lnTo>
                    <a:pt x="847" y="1639"/>
                  </a:lnTo>
                  <a:lnTo>
                    <a:pt x="847" y="2040"/>
                  </a:lnTo>
                  <a:cubicBezTo>
                    <a:pt x="847" y="2252"/>
                    <a:pt x="997" y="2434"/>
                    <a:pt x="1210" y="2460"/>
                  </a:cubicBezTo>
                  <a:cubicBezTo>
                    <a:pt x="1224" y="2461"/>
                    <a:pt x="1239" y="2462"/>
                    <a:pt x="1253" y="2462"/>
                  </a:cubicBezTo>
                  <a:cubicBezTo>
                    <a:pt x="1479" y="2462"/>
                    <a:pt x="1668" y="2276"/>
                    <a:pt x="1668" y="2052"/>
                  </a:cubicBezTo>
                  <a:lnTo>
                    <a:pt x="1668" y="1639"/>
                  </a:lnTo>
                  <a:lnTo>
                    <a:pt x="2074" y="1639"/>
                  </a:lnTo>
                  <a:cubicBezTo>
                    <a:pt x="2320" y="1639"/>
                    <a:pt x="2514" y="1432"/>
                    <a:pt x="2482" y="1181"/>
                  </a:cubicBezTo>
                  <a:cubicBezTo>
                    <a:pt x="2464" y="974"/>
                    <a:pt x="2276" y="817"/>
                    <a:pt x="2068" y="817"/>
                  </a:cubicBezTo>
                  <a:lnTo>
                    <a:pt x="1668" y="817"/>
                  </a:lnTo>
                  <a:lnTo>
                    <a:pt x="1668" y="417"/>
                  </a:lnTo>
                  <a:cubicBezTo>
                    <a:pt x="1668" y="210"/>
                    <a:pt x="1510" y="22"/>
                    <a:pt x="1304" y="4"/>
                  </a:cubicBezTo>
                  <a:cubicBezTo>
                    <a:pt x="1286" y="1"/>
                    <a:pt x="1268" y="0"/>
                    <a:pt x="12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3171977" y="3525673"/>
              <a:ext cx="378939" cy="377807"/>
            </a:xfrm>
            <a:custGeom>
              <a:avLst/>
              <a:gdLst/>
              <a:ahLst/>
              <a:cxnLst/>
              <a:rect l="l" t="t" r="r" b="b"/>
              <a:pathLst>
                <a:path w="14053" h="14011" extrusionOk="0">
                  <a:moveTo>
                    <a:pt x="7026" y="3284"/>
                  </a:moveTo>
                  <a:cubicBezTo>
                    <a:pt x="7327" y="3284"/>
                    <a:pt x="7573" y="3528"/>
                    <a:pt x="7573" y="3829"/>
                  </a:cubicBezTo>
                  <a:cubicBezTo>
                    <a:pt x="7573" y="4129"/>
                    <a:pt x="7327" y="4375"/>
                    <a:pt x="7026" y="4375"/>
                  </a:cubicBezTo>
                  <a:cubicBezTo>
                    <a:pt x="6726" y="4375"/>
                    <a:pt x="6482" y="4129"/>
                    <a:pt x="6482" y="3829"/>
                  </a:cubicBezTo>
                  <a:cubicBezTo>
                    <a:pt x="6482" y="3528"/>
                    <a:pt x="6726" y="3284"/>
                    <a:pt x="7026" y="3284"/>
                  </a:cubicBezTo>
                  <a:close/>
                  <a:moveTo>
                    <a:pt x="7460" y="820"/>
                  </a:moveTo>
                  <a:lnTo>
                    <a:pt x="7753" y="1404"/>
                  </a:lnTo>
                  <a:cubicBezTo>
                    <a:pt x="7804" y="1517"/>
                    <a:pt x="7903" y="1592"/>
                    <a:pt x="8024" y="1624"/>
                  </a:cubicBezTo>
                  <a:cubicBezTo>
                    <a:pt x="8487" y="1730"/>
                    <a:pt x="8926" y="1911"/>
                    <a:pt x="9332" y="2162"/>
                  </a:cubicBezTo>
                  <a:cubicBezTo>
                    <a:pt x="9396" y="2206"/>
                    <a:pt x="9472" y="2227"/>
                    <a:pt x="9548" y="2227"/>
                  </a:cubicBezTo>
                  <a:cubicBezTo>
                    <a:pt x="9593" y="2227"/>
                    <a:pt x="9637" y="2219"/>
                    <a:pt x="9678" y="2206"/>
                  </a:cubicBezTo>
                  <a:lnTo>
                    <a:pt x="10304" y="2000"/>
                  </a:lnTo>
                  <a:lnTo>
                    <a:pt x="10912" y="2607"/>
                  </a:lnTo>
                  <a:lnTo>
                    <a:pt x="10706" y="3227"/>
                  </a:lnTo>
                  <a:cubicBezTo>
                    <a:pt x="10668" y="3347"/>
                    <a:pt x="10680" y="3472"/>
                    <a:pt x="10743" y="3573"/>
                  </a:cubicBezTo>
                  <a:cubicBezTo>
                    <a:pt x="10994" y="3979"/>
                    <a:pt x="11182" y="4424"/>
                    <a:pt x="11288" y="4889"/>
                  </a:cubicBezTo>
                  <a:cubicBezTo>
                    <a:pt x="11313" y="5008"/>
                    <a:pt x="11395" y="5101"/>
                    <a:pt x="11501" y="5158"/>
                  </a:cubicBezTo>
                  <a:lnTo>
                    <a:pt x="12091" y="5453"/>
                  </a:lnTo>
                  <a:lnTo>
                    <a:pt x="12091" y="6310"/>
                  </a:lnTo>
                  <a:lnTo>
                    <a:pt x="11859" y="6431"/>
                  </a:lnTo>
                  <a:cubicBezTo>
                    <a:pt x="11521" y="6116"/>
                    <a:pt x="11076" y="5934"/>
                    <a:pt x="10593" y="5934"/>
                  </a:cubicBezTo>
                  <a:cubicBezTo>
                    <a:pt x="9985" y="5934"/>
                    <a:pt x="9427" y="6223"/>
                    <a:pt x="9083" y="6712"/>
                  </a:cubicBezTo>
                  <a:lnTo>
                    <a:pt x="9083" y="6431"/>
                  </a:lnTo>
                  <a:cubicBezTo>
                    <a:pt x="9083" y="5691"/>
                    <a:pt x="8687" y="5039"/>
                    <a:pt x="8099" y="4681"/>
                  </a:cubicBezTo>
                  <a:cubicBezTo>
                    <a:pt x="8305" y="4424"/>
                    <a:pt x="8418" y="4092"/>
                    <a:pt x="8392" y="3735"/>
                  </a:cubicBezTo>
                  <a:cubicBezTo>
                    <a:pt x="8343" y="3058"/>
                    <a:pt x="7804" y="2512"/>
                    <a:pt x="7133" y="2463"/>
                  </a:cubicBezTo>
                  <a:cubicBezTo>
                    <a:pt x="7100" y="2461"/>
                    <a:pt x="7068" y="2459"/>
                    <a:pt x="7035" y="2459"/>
                  </a:cubicBezTo>
                  <a:cubicBezTo>
                    <a:pt x="6278" y="2459"/>
                    <a:pt x="5661" y="3071"/>
                    <a:pt x="5661" y="3829"/>
                  </a:cubicBezTo>
                  <a:cubicBezTo>
                    <a:pt x="5661" y="4149"/>
                    <a:pt x="5768" y="4444"/>
                    <a:pt x="5956" y="4681"/>
                  </a:cubicBezTo>
                  <a:cubicBezTo>
                    <a:pt x="5366" y="5039"/>
                    <a:pt x="4970" y="5691"/>
                    <a:pt x="4970" y="6431"/>
                  </a:cubicBezTo>
                  <a:lnTo>
                    <a:pt x="4970" y="6712"/>
                  </a:lnTo>
                  <a:cubicBezTo>
                    <a:pt x="4626" y="6223"/>
                    <a:pt x="4068" y="5934"/>
                    <a:pt x="3460" y="5934"/>
                  </a:cubicBezTo>
                  <a:cubicBezTo>
                    <a:pt x="2977" y="5934"/>
                    <a:pt x="2534" y="6116"/>
                    <a:pt x="2195" y="6431"/>
                  </a:cubicBezTo>
                  <a:lnTo>
                    <a:pt x="1962" y="6310"/>
                  </a:lnTo>
                  <a:lnTo>
                    <a:pt x="1962" y="5453"/>
                  </a:lnTo>
                  <a:lnTo>
                    <a:pt x="2552" y="5158"/>
                  </a:lnTo>
                  <a:cubicBezTo>
                    <a:pt x="2658" y="5101"/>
                    <a:pt x="2740" y="5002"/>
                    <a:pt x="2765" y="4881"/>
                  </a:cubicBezTo>
                  <a:cubicBezTo>
                    <a:pt x="2872" y="4424"/>
                    <a:pt x="3060" y="3979"/>
                    <a:pt x="3310" y="3573"/>
                  </a:cubicBezTo>
                  <a:cubicBezTo>
                    <a:pt x="3373" y="3472"/>
                    <a:pt x="3385" y="3347"/>
                    <a:pt x="3347" y="3227"/>
                  </a:cubicBezTo>
                  <a:lnTo>
                    <a:pt x="3141" y="2607"/>
                  </a:lnTo>
                  <a:lnTo>
                    <a:pt x="3749" y="2000"/>
                  </a:lnTo>
                  <a:lnTo>
                    <a:pt x="4376" y="2206"/>
                  </a:lnTo>
                  <a:cubicBezTo>
                    <a:pt x="4418" y="2219"/>
                    <a:pt x="4462" y="2227"/>
                    <a:pt x="4506" y="2227"/>
                  </a:cubicBezTo>
                  <a:cubicBezTo>
                    <a:pt x="4581" y="2227"/>
                    <a:pt x="4657" y="2206"/>
                    <a:pt x="4721" y="2162"/>
                  </a:cubicBezTo>
                  <a:cubicBezTo>
                    <a:pt x="5128" y="1911"/>
                    <a:pt x="5566" y="1730"/>
                    <a:pt x="6031" y="1624"/>
                  </a:cubicBezTo>
                  <a:cubicBezTo>
                    <a:pt x="6150" y="1592"/>
                    <a:pt x="6249" y="1517"/>
                    <a:pt x="6300" y="1404"/>
                  </a:cubicBezTo>
                  <a:lnTo>
                    <a:pt x="6595" y="820"/>
                  </a:lnTo>
                  <a:close/>
                  <a:moveTo>
                    <a:pt x="7029" y="5200"/>
                  </a:moveTo>
                  <a:cubicBezTo>
                    <a:pt x="7051" y="5200"/>
                    <a:pt x="7073" y="5201"/>
                    <a:pt x="7096" y="5202"/>
                  </a:cubicBezTo>
                  <a:cubicBezTo>
                    <a:pt x="7735" y="5233"/>
                    <a:pt x="8261" y="5810"/>
                    <a:pt x="8261" y="6449"/>
                  </a:cubicBezTo>
                  <a:lnTo>
                    <a:pt x="8261" y="6894"/>
                  </a:lnTo>
                  <a:lnTo>
                    <a:pt x="5792" y="6894"/>
                  </a:lnTo>
                  <a:lnTo>
                    <a:pt x="5792" y="6431"/>
                  </a:lnTo>
                  <a:cubicBezTo>
                    <a:pt x="5792" y="5751"/>
                    <a:pt x="6350" y="5200"/>
                    <a:pt x="7029" y="5200"/>
                  </a:cubicBezTo>
                  <a:close/>
                  <a:moveTo>
                    <a:pt x="5360" y="11688"/>
                  </a:moveTo>
                  <a:cubicBezTo>
                    <a:pt x="5586" y="11688"/>
                    <a:pt x="5768" y="11870"/>
                    <a:pt x="5768" y="12095"/>
                  </a:cubicBezTo>
                  <a:cubicBezTo>
                    <a:pt x="5768" y="12321"/>
                    <a:pt x="5586" y="12509"/>
                    <a:pt x="5360" y="12509"/>
                  </a:cubicBezTo>
                  <a:cubicBezTo>
                    <a:pt x="5128" y="12509"/>
                    <a:pt x="4946" y="12321"/>
                    <a:pt x="4946" y="12095"/>
                  </a:cubicBezTo>
                  <a:cubicBezTo>
                    <a:pt x="4946" y="11870"/>
                    <a:pt x="5128" y="11688"/>
                    <a:pt x="5360" y="11688"/>
                  </a:cubicBezTo>
                  <a:close/>
                  <a:moveTo>
                    <a:pt x="8693" y="11688"/>
                  </a:moveTo>
                  <a:cubicBezTo>
                    <a:pt x="8926" y="11688"/>
                    <a:pt x="9107" y="11870"/>
                    <a:pt x="9107" y="12095"/>
                  </a:cubicBezTo>
                  <a:cubicBezTo>
                    <a:pt x="9107" y="12321"/>
                    <a:pt x="8926" y="12509"/>
                    <a:pt x="8693" y="12509"/>
                  </a:cubicBezTo>
                  <a:cubicBezTo>
                    <a:pt x="8467" y="12509"/>
                    <a:pt x="8287" y="12321"/>
                    <a:pt x="8287" y="12095"/>
                  </a:cubicBezTo>
                  <a:cubicBezTo>
                    <a:pt x="8287" y="11870"/>
                    <a:pt x="8467" y="11688"/>
                    <a:pt x="8693" y="11688"/>
                  </a:cubicBezTo>
                  <a:close/>
                  <a:moveTo>
                    <a:pt x="10593" y="6756"/>
                  </a:moveTo>
                  <a:cubicBezTo>
                    <a:pt x="11019" y="6756"/>
                    <a:pt x="11395" y="7013"/>
                    <a:pt x="11559" y="7408"/>
                  </a:cubicBezTo>
                  <a:lnTo>
                    <a:pt x="12968" y="10892"/>
                  </a:lnTo>
                  <a:cubicBezTo>
                    <a:pt x="13130" y="11288"/>
                    <a:pt x="13213" y="11707"/>
                    <a:pt x="13213" y="12139"/>
                  </a:cubicBezTo>
                  <a:cubicBezTo>
                    <a:pt x="13213" y="12723"/>
                    <a:pt x="12742" y="13192"/>
                    <a:pt x="12160" y="13192"/>
                  </a:cubicBezTo>
                  <a:cubicBezTo>
                    <a:pt x="11947" y="13192"/>
                    <a:pt x="11739" y="13130"/>
                    <a:pt x="11565" y="13004"/>
                  </a:cubicBezTo>
                  <a:lnTo>
                    <a:pt x="9904" y="11864"/>
                  </a:lnTo>
                  <a:cubicBezTo>
                    <a:pt x="9797" y="11294"/>
                    <a:pt x="9295" y="10868"/>
                    <a:pt x="8693" y="10868"/>
                  </a:cubicBezTo>
                  <a:cubicBezTo>
                    <a:pt x="8161" y="10868"/>
                    <a:pt x="7703" y="11206"/>
                    <a:pt x="7535" y="11688"/>
                  </a:cubicBezTo>
                  <a:lnTo>
                    <a:pt x="6520" y="11688"/>
                  </a:lnTo>
                  <a:cubicBezTo>
                    <a:pt x="6350" y="11206"/>
                    <a:pt x="5892" y="10868"/>
                    <a:pt x="5360" y="10868"/>
                  </a:cubicBezTo>
                  <a:cubicBezTo>
                    <a:pt x="4758" y="10868"/>
                    <a:pt x="4256" y="11294"/>
                    <a:pt x="4151" y="11864"/>
                  </a:cubicBezTo>
                  <a:lnTo>
                    <a:pt x="2488" y="13004"/>
                  </a:lnTo>
                  <a:cubicBezTo>
                    <a:pt x="2314" y="13130"/>
                    <a:pt x="2106" y="13192"/>
                    <a:pt x="1894" y="13192"/>
                  </a:cubicBezTo>
                  <a:cubicBezTo>
                    <a:pt x="1311" y="13192"/>
                    <a:pt x="841" y="12723"/>
                    <a:pt x="841" y="12139"/>
                  </a:cubicBezTo>
                  <a:cubicBezTo>
                    <a:pt x="841" y="11707"/>
                    <a:pt x="923" y="11288"/>
                    <a:pt x="1085" y="10892"/>
                  </a:cubicBezTo>
                  <a:lnTo>
                    <a:pt x="2496" y="7408"/>
                  </a:lnTo>
                  <a:cubicBezTo>
                    <a:pt x="2658" y="7013"/>
                    <a:pt x="3034" y="6756"/>
                    <a:pt x="3460" y="6756"/>
                  </a:cubicBezTo>
                  <a:cubicBezTo>
                    <a:pt x="3818" y="6756"/>
                    <a:pt x="4151" y="6938"/>
                    <a:pt x="4345" y="7245"/>
                  </a:cubicBezTo>
                  <a:cubicBezTo>
                    <a:pt x="4527" y="7539"/>
                    <a:pt x="4845" y="7715"/>
                    <a:pt x="5196" y="7715"/>
                  </a:cubicBezTo>
                  <a:lnTo>
                    <a:pt x="8857" y="7715"/>
                  </a:lnTo>
                  <a:cubicBezTo>
                    <a:pt x="9208" y="7715"/>
                    <a:pt x="9528" y="7539"/>
                    <a:pt x="9716" y="7245"/>
                  </a:cubicBezTo>
                  <a:cubicBezTo>
                    <a:pt x="9904" y="6938"/>
                    <a:pt x="10235" y="6756"/>
                    <a:pt x="10593" y="6756"/>
                  </a:cubicBezTo>
                  <a:close/>
                  <a:moveTo>
                    <a:pt x="6344" y="1"/>
                  </a:moveTo>
                  <a:cubicBezTo>
                    <a:pt x="6187" y="1"/>
                    <a:pt x="6043" y="88"/>
                    <a:pt x="5974" y="226"/>
                  </a:cubicBezTo>
                  <a:lnTo>
                    <a:pt x="5655" y="871"/>
                  </a:lnTo>
                  <a:cubicBezTo>
                    <a:pt x="5234" y="984"/>
                    <a:pt x="4833" y="1153"/>
                    <a:pt x="4457" y="1366"/>
                  </a:cubicBezTo>
                  <a:lnTo>
                    <a:pt x="3767" y="1141"/>
                  </a:lnTo>
                  <a:cubicBezTo>
                    <a:pt x="3725" y="1126"/>
                    <a:pt x="3681" y="1119"/>
                    <a:pt x="3637" y="1119"/>
                  </a:cubicBezTo>
                  <a:cubicBezTo>
                    <a:pt x="3532" y="1119"/>
                    <a:pt x="3427" y="1160"/>
                    <a:pt x="3347" y="1234"/>
                  </a:cubicBezTo>
                  <a:lnTo>
                    <a:pt x="2383" y="2206"/>
                  </a:lnTo>
                  <a:cubicBezTo>
                    <a:pt x="2270" y="2312"/>
                    <a:pt x="2233" y="2475"/>
                    <a:pt x="2282" y="2625"/>
                  </a:cubicBezTo>
                  <a:lnTo>
                    <a:pt x="2508" y="3310"/>
                  </a:lnTo>
                  <a:cubicBezTo>
                    <a:pt x="2294" y="3692"/>
                    <a:pt x="2126" y="4092"/>
                    <a:pt x="2013" y="4505"/>
                  </a:cubicBezTo>
                  <a:lnTo>
                    <a:pt x="1368" y="4832"/>
                  </a:lnTo>
                  <a:cubicBezTo>
                    <a:pt x="1229" y="4901"/>
                    <a:pt x="1142" y="5045"/>
                    <a:pt x="1142" y="5196"/>
                  </a:cubicBezTo>
                  <a:lnTo>
                    <a:pt x="1142" y="6568"/>
                  </a:lnTo>
                  <a:cubicBezTo>
                    <a:pt x="1142" y="6724"/>
                    <a:pt x="1229" y="6862"/>
                    <a:pt x="1368" y="6932"/>
                  </a:cubicBezTo>
                  <a:lnTo>
                    <a:pt x="1730" y="7114"/>
                  </a:lnTo>
                  <a:lnTo>
                    <a:pt x="321" y="10585"/>
                  </a:lnTo>
                  <a:cubicBezTo>
                    <a:pt x="133" y="11056"/>
                    <a:pt x="26" y="11557"/>
                    <a:pt x="20" y="12064"/>
                  </a:cubicBezTo>
                  <a:cubicBezTo>
                    <a:pt x="1" y="13087"/>
                    <a:pt x="778" y="13958"/>
                    <a:pt x="1794" y="14007"/>
                  </a:cubicBezTo>
                  <a:cubicBezTo>
                    <a:pt x="1832" y="14010"/>
                    <a:pt x="1871" y="14011"/>
                    <a:pt x="1910" y="14011"/>
                  </a:cubicBezTo>
                  <a:cubicBezTo>
                    <a:pt x="2287" y="14011"/>
                    <a:pt x="2646" y="13898"/>
                    <a:pt x="2953" y="13681"/>
                  </a:cubicBezTo>
                  <a:lnTo>
                    <a:pt x="4313" y="12748"/>
                  </a:lnTo>
                  <a:cubicBezTo>
                    <a:pt x="4533" y="13099"/>
                    <a:pt x="4915" y="13330"/>
                    <a:pt x="5360" y="13330"/>
                  </a:cubicBezTo>
                  <a:cubicBezTo>
                    <a:pt x="5892" y="13330"/>
                    <a:pt x="6350" y="12986"/>
                    <a:pt x="6520" y="12509"/>
                  </a:cubicBezTo>
                  <a:lnTo>
                    <a:pt x="7535" y="12509"/>
                  </a:lnTo>
                  <a:cubicBezTo>
                    <a:pt x="7703" y="12986"/>
                    <a:pt x="8161" y="13330"/>
                    <a:pt x="8693" y="13330"/>
                  </a:cubicBezTo>
                  <a:cubicBezTo>
                    <a:pt x="9138" y="13330"/>
                    <a:pt x="9520" y="13099"/>
                    <a:pt x="9740" y="12748"/>
                  </a:cubicBezTo>
                  <a:lnTo>
                    <a:pt x="11100" y="13681"/>
                  </a:lnTo>
                  <a:cubicBezTo>
                    <a:pt x="11408" y="13893"/>
                    <a:pt x="11769" y="14011"/>
                    <a:pt x="12143" y="14011"/>
                  </a:cubicBezTo>
                  <a:cubicBezTo>
                    <a:pt x="12180" y="14011"/>
                    <a:pt x="12216" y="14009"/>
                    <a:pt x="12253" y="14007"/>
                  </a:cubicBezTo>
                  <a:cubicBezTo>
                    <a:pt x="13275" y="13958"/>
                    <a:pt x="14052" y="13087"/>
                    <a:pt x="14033" y="12064"/>
                  </a:cubicBezTo>
                  <a:cubicBezTo>
                    <a:pt x="14021" y="11557"/>
                    <a:pt x="13920" y="11056"/>
                    <a:pt x="13732" y="10585"/>
                  </a:cubicBezTo>
                  <a:lnTo>
                    <a:pt x="12323" y="7114"/>
                  </a:lnTo>
                  <a:lnTo>
                    <a:pt x="12687" y="6932"/>
                  </a:lnTo>
                  <a:cubicBezTo>
                    <a:pt x="12824" y="6862"/>
                    <a:pt x="12912" y="6724"/>
                    <a:pt x="12912" y="6568"/>
                  </a:cubicBezTo>
                  <a:lnTo>
                    <a:pt x="12912" y="5196"/>
                  </a:lnTo>
                  <a:cubicBezTo>
                    <a:pt x="12912" y="5045"/>
                    <a:pt x="12824" y="4901"/>
                    <a:pt x="12687" y="4832"/>
                  </a:cubicBezTo>
                  <a:lnTo>
                    <a:pt x="12040" y="4505"/>
                  </a:lnTo>
                  <a:cubicBezTo>
                    <a:pt x="11921" y="4092"/>
                    <a:pt x="11759" y="3692"/>
                    <a:pt x="11539" y="3310"/>
                  </a:cubicBezTo>
                  <a:lnTo>
                    <a:pt x="11771" y="2625"/>
                  </a:lnTo>
                  <a:cubicBezTo>
                    <a:pt x="11822" y="2475"/>
                    <a:pt x="11784" y="2312"/>
                    <a:pt x="11671" y="2206"/>
                  </a:cubicBezTo>
                  <a:lnTo>
                    <a:pt x="10706" y="1234"/>
                  </a:lnTo>
                  <a:cubicBezTo>
                    <a:pt x="10626" y="1160"/>
                    <a:pt x="10522" y="1119"/>
                    <a:pt x="10416" y="1119"/>
                  </a:cubicBezTo>
                  <a:cubicBezTo>
                    <a:pt x="10373" y="1119"/>
                    <a:pt x="10328" y="1126"/>
                    <a:pt x="10286" y="1141"/>
                  </a:cubicBezTo>
                  <a:lnTo>
                    <a:pt x="9596" y="1366"/>
                  </a:lnTo>
                  <a:cubicBezTo>
                    <a:pt x="9220" y="1153"/>
                    <a:pt x="8819" y="984"/>
                    <a:pt x="8400" y="871"/>
                  </a:cubicBezTo>
                  <a:lnTo>
                    <a:pt x="8079" y="226"/>
                  </a:lnTo>
                  <a:cubicBezTo>
                    <a:pt x="8010" y="88"/>
                    <a:pt x="7866" y="1"/>
                    <a:pt x="7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" name="Google Shape;212;p34"/>
          <p:cNvGrpSpPr/>
          <p:nvPr/>
        </p:nvGrpSpPr>
        <p:grpSpPr>
          <a:xfrm>
            <a:off x="3506961" y="3214809"/>
            <a:ext cx="462789" cy="462723"/>
            <a:chOff x="761872" y="3525673"/>
            <a:chExt cx="377941" cy="377888"/>
          </a:xfrm>
        </p:grpSpPr>
        <p:sp>
          <p:nvSpPr>
            <p:cNvPr id="213" name="Google Shape;213;p34"/>
            <p:cNvSpPr/>
            <p:nvPr/>
          </p:nvSpPr>
          <p:spPr>
            <a:xfrm>
              <a:off x="806176" y="3658503"/>
              <a:ext cx="132857" cy="22138"/>
            </a:xfrm>
            <a:custGeom>
              <a:avLst/>
              <a:gdLst/>
              <a:ahLst/>
              <a:cxnLst/>
              <a:rect l="l" t="t" r="r" b="b"/>
              <a:pathLst>
                <a:path w="4927" h="821" extrusionOk="0">
                  <a:moveTo>
                    <a:pt x="414" y="1"/>
                  </a:moveTo>
                  <a:cubicBezTo>
                    <a:pt x="182" y="1"/>
                    <a:pt x="0" y="181"/>
                    <a:pt x="0" y="407"/>
                  </a:cubicBezTo>
                  <a:cubicBezTo>
                    <a:pt x="0" y="632"/>
                    <a:pt x="182" y="820"/>
                    <a:pt x="414" y="820"/>
                  </a:cubicBezTo>
                  <a:lnTo>
                    <a:pt x="4519" y="820"/>
                  </a:lnTo>
                  <a:cubicBezTo>
                    <a:pt x="4744" y="820"/>
                    <a:pt x="4926" y="632"/>
                    <a:pt x="4926" y="407"/>
                  </a:cubicBezTo>
                  <a:cubicBezTo>
                    <a:pt x="4926" y="181"/>
                    <a:pt x="4744" y="1"/>
                    <a:pt x="4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1073372" y="3658503"/>
              <a:ext cx="22138" cy="22138"/>
            </a:xfrm>
            <a:custGeom>
              <a:avLst/>
              <a:gdLst/>
              <a:ahLst/>
              <a:cxnLst/>
              <a:rect l="l" t="t" r="r" b="b"/>
              <a:pathLst>
                <a:path w="821" h="821" extrusionOk="0">
                  <a:moveTo>
                    <a:pt x="414" y="1"/>
                  </a:moveTo>
                  <a:cubicBezTo>
                    <a:pt x="181" y="1"/>
                    <a:pt x="1" y="181"/>
                    <a:pt x="1" y="407"/>
                  </a:cubicBezTo>
                  <a:cubicBezTo>
                    <a:pt x="1" y="632"/>
                    <a:pt x="181" y="820"/>
                    <a:pt x="414" y="820"/>
                  </a:cubicBezTo>
                  <a:cubicBezTo>
                    <a:pt x="640" y="820"/>
                    <a:pt x="821" y="632"/>
                    <a:pt x="821" y="407"/>
                  </a:cubicBezTo>
                  <a:cubicBezTo>
                    <a:pt x="821" y="181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1029096" y="3658503"/>
              <a:ext cx="22165" cy="22138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414" y="1"/>
                  </a:moveTo>
                  <a:cubicBezTo>
                    <a:pt x="182" y="1"/>
                    <a:pt x="0" y="181"/>
                    <a:pt x="0" y="407"/>
                  </a:cubicBezTo>
                  <a:cubicBezTo>
                    <a:pt x="0" y="632"/>
                    <a:pt x="182" y="820"/>
                    <a:pt x="414" y="820"/>
                  </a:cubicBezTo>
                  <a:cubicBezTo>
                    <a:pt x="639" y="820"/>
                    <a:pt x="821" y="632"/>
                    <a:pt x="821" y="407"/>
                  </a:cubicBezTo>
                  <a:cubicBezTo>
                    <a:pt x="821" y="181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984792" y="3658503"/>
              <a:ext cx="22165" cy="22138"/>
            </a:xfrm>
            <a:custGeom>
              <a:avLst/>
              <a:gdLst/>
              <a:ahLst/>
              <a:cxnLst/>
              <a:rect l="l" t="t" r="r" b="b"/>
              <a:pathLst>
                <a:path w="822" h="821" extrusionOk="0">
                  <a:moveTo>
                    <a:pt x="414" y="1"/>
                  </a:moveTo>
                  <a:cubicBezTo>
                    <a:pt x="183" y="1"/>
                    <a:pt x="1" y="181"/>
                    <a:pt x="1" y="407"/>
                  </a:cubicBezTo>
                  <a:cubicBezTo>
                    <a:pt x="1" y="632"/>
                    <a:pt x="183" y="820"/>
                    <a:pt x="414" y="820"/>
                  </a:cubicBezTo>
                  <a:cubicBezTo>
                    <a:pt x="640" y="820"/>
                    <a:pt x="822" y="632"/>
                    <a:pt x="822" y="407"/>
                  </a:cubicBezTo>
                  <a:cubicBezTo>
                    <a:pt x="822" y="181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806176" y="3569923"/>
              <a:ext cx="132857" cy="22165"/>
            </a:xfrm>
            <a:custGeom>
              <a:avLst/>
              <a:gdLst/>
              <a:ahLst/>
              <a:cxnLst/>
              <a:rect l="l" t="t" r="r" b="b"/>
              <a:pathLst>
                <a:path w="4927" h="822" extrusionOk="0">
                  <a:moveTo>
                    <a:pt x="414" y="1"/>
                  </a:moveTo>
                  <a:cubicBezTo>
                    <a:pt x="182" y="1"/>
                    <a:pt x="0" y="183"/>
                    <a:pt x="0" y="408"/>
                  </a:cubicBezTo>
                  <a:cubicBezTo>
                    <a:pt x="0" y="634"/>
                    <a:pt x="182" y="822"/>
                    <a:pt x="414" y="822"/>
                  </a:cubicBezTo>
                  <a:lnTo>
                    <a:pt x="4519" y="822"/>
                  </a:lnTo>
                  <a:cubicBezTo>
                    <a:pt x="4744" y="822"/>
                    <a:pt x="4926" y="634"/>
                    <a:pt x="4926" y="408"/>
                  </a:cubicBezTo>
                  <a:cubicBezTo>
                    <a:pt x="4926" y="183"/>
                    <a:pt x="4744" y="1"/>
                    <a:pt x="4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1073372" y="3569923"/>
              <a:ext cx="22138" cy="22165"/>
            </a:xfrm>
            <a:custGeom>
              <a:avLst/>
              <a:gdLst/>
              <a:ahLst/>
              <a:cxnLst/>
              <a:rect l="l" t="t" r="r" b="b"/>
              <a:pathLst>
                <a:path w="821" h="822" extrusionOk="0">
                  <a:moveTo>
                    <a:pt x="414" y="1"/>
                  </a:moveTo>
                  <a:cubicBezTo>
                    <a:pt x="181" y="1"/>
                    <a:pt x="1" y="183"/>
                    <a:pt x="1" y="408"/>
                  </a:cubicBezTo>
                  <a:cubicBezTo>
                    <a:pt x="1" y="634"/>
                    <a:pt x="181" y="822"/>
                    <a:pt x="414" y="822"/>
                  </a:cubicBezTo>
                  <a:cubicBezTo>
                    <a:pt x="640" y="822"/>
                    <a:pt x="821" y="634"/>
                    <a:pt x="821" y="408"/>
                  </a:cubicBezTo>
                  <a:cubicBezTo>
                    <a:pt x="821" y="183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1029096" y="3569923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1"/>
                  </a:moveTo>
                  <a:cubicBezTo>
                    <a:pt x="182" y="1"/>
                    <a:pt x="0" y="183"/>
                    <a:pt x="0" y="408"/>
                  </a:cubicBezTo>
                  <a:cubicBezTo>
                    <a:pt x="0" y="634"/>
                    <a:pt x="182" y="822"/>
                    <a:pt x="414" y="822"/>
                  </a:cubicBezTo>
                  <a:cubicBezTo>
                    <a:pt x="639" y="822"/>
                    <a:pt x="821" y="634"/>
                    <a:pt x="821" y="408"/>
                  </a:cubicBezTo>
                  <a:cubicBezTo>
                    <a:pt x="821" y="183"/>
                    <a:pt x="639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984792" y="3569923"/>
              <a:ext cx="22165" cy="22165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14" y="1"/>
                  </a:moveTo>
                  <a:cubicBezTo>
                    <a:pt x="183" y="1"/>
                    <a:pt x="1" y="183"/>
                    <a:pt x="1" y="408"/>
                  </a:cubicBezTo>
                  <a:cubicBezTo>
                    <a:pt x="1" y="634"/>
                    <a:pt x="183" y="822"/>
                    <a:pt x="414" y="822"/>
                  </a:cubicBezTo>
                  <a:cubicBezTo>
                    <a:pt x="640" y="822"/>
                    <a:pt x="822" y="634"/>
                    <a:pt x="822" y="408"/>
                  </a:cubicBezTo>
                  <a:cubicBezTo>
                    <a:pt x="822" y="183"/>
                    <a:pt x="640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761872" y="3525673"/>
              <a:ext cx="377941" cy="377888"/>
            </a:xfrm>
            <a:custGeom>
              <a:avLst/>
              <a:gdLst/>
              <a:ahLst/>
              <a:cxnLst/>
              <a:rect l="l" t="t" r="r" b="b"/>
              <a:pathLst>
                <a:path w="14016" h="14014" extrusionOk="0">
                  <a:moveTo>
                    <a:pt x="12786" y="820"/>
                  </a:moveTo>
                  <a:cubicBezTo>
                    <a:pt x="13012" y="820"/>
                    <a:pt x="13194" y="1002"/>
                    <a:pt x="13194" y="1228"/>
                  </a:cubicBezTo>
                  <a:lnTo>
                    <a:pt x="13194" y="2870"/>
                  </a:lnTo>
                  <a:cubicBezTo>
                    <a:pt x="13194" y="3096"/>
                    <a:pt x="13012" y="3284"/>
                    <a:pt x="12786" y="3284"/>
                  </a:cubicBezTo>
                  <a:lnTo>
                    <a:pt x="1236" y="3284"/>
                  </a:lnTo>
                  <a:cubicBezTo>
                    <a:pt x="1004" y="3284"/>
                    <a:pt x="822" y="3096"/>
                    <a:pt x="822" y="2870"/>
                  </a:cubicBezTo>
                  <a:lnTo>
                    <a:pt x="822" y="1228"/>
                  </a:lnTo>
                  <a:cubicBezTo>
                    <a:pt x="822" y="1002"/>
                    <a:pt x="1004" y="820"/>
                    <a:pt x="1236" y="820"/>
                  </a:cubicBezTo>
                  <a:close/>
                  <a:moveTo>
                    <a:pt x="12786" y="4105"/>
                  </a:moveTo>
                  <a:cubicBezTo>
                    <a:pt x="13012" y="4105"/>
                    <a:pt x="13194" y="4287"/>
                    <a:pt x="13194" y="4513"/>
                  </a:cubicBezTo>
                  <a:lnTo>
                    <a:pt x="13194" y="6154"/>
                  </a:lnTo>
                  <a:cubicBezTo>
                    <a:pt x="13194" y="6380"/>
                    <a:pt x="13012" y="6568"/>
                    <a:pt x="12786" y="6568"/>
                  </a:cubicBezTo>
                  <a:lnTo>
                    <a:pt x="1236" y="6568"/>
                  </a:lnTo>
                  <a:cubicBezTo>
                    <a:pt x="1004" y="6568"/>
                    <a:pt x="822" y="6380"/>
                    <a:pt x="822" y="6154"/>
                  </a:cubicBezTo>
                  <a:lnTo>
                    <a:pt x="822" y="4513"/>
                  </a:lnTo>
                  <a:cubicBezTo>
                    <a:pt x="822" y="4287"/>
                    <a:pt x="1004" y="4105"/>
                    <a:pt x="1236" y="4105"/>
                  </a:cubicBezTo>
                  <a:close/>
                  <a:moveTo>
                    <a:pt x="3937" y="10999"/>
                  </a:moveTo>
                  <a:cubicBezTo>
                    <a:pt x="4250" y="10999"/>
                    <a:pt x="4527" y="11212"/>
                    <a:pt x="4602" y="11519"/>
                  </a:cubicBezTo>
                  <a:lnTo>
                    <a:pt x="4921" y="12792"/>
                  </a:lnTo>
                  <a:cubicBezTo>
                    <a:pt x="4927" y="12816"/>
                    <a:pt x="4927" y="12841"/>
                    <a:pt x="4927" y="12873"/>
                  </a:cubicBezTo>
                  <a:cubicBezTo>
                    <a:pt x="4927" y="13049"/>
                    <a:pt x="4784" y="13192"/>
                    <a:pt x="4608" y="13192"/>
                  </a:cubicBezTo>
                  <a:cubicBezTo>
                    <a:pt x="4527" y="13192"/>
                    <a:pt x="4452" y="13148"/>
                    <a:pt x="4408" y="13079"/>
                  </a:cubicBezTo>
                  <a:lnTo>
                    <a:pt x="3856" y="12153"/>
                  </a:lnTo>
                  <a:cubicBezTo>
                    <a:pt x="3731" y="11951"/>
                    <a:pt x="3505" y="11820"/>
                    <a:pt x="3266" y="11820"/>
                  </a:cubicBezTo>
                  <a:lnTo>
                    <a:pt x="2483" y="11820"/>
                  </a:lnTo>
                  <a:cubicBezTo>
                    <a:pt x="2245" y="11820"/>
                    <a:pt x="2019" y="11951"/>
                    <a:pt x="1895" y="12153"/>
                  </a:cubicBezTo>
                  <a:lnTo>
                    <a:pt x="1343" y="13079"/>
                  </a:lnTo>
                  <a:cubicBezTo>
                    <a:pt x="1299" y="13148"/>
                    <a:pt x="1224" y="13192"/>
                    <a:pt x="1142" y="13192"/>
                  </a:cubicBezTo>
                  <a:cubicBezTo>
                    <a:pt x="966" y="13192"/>
                    <a:pt x="822" y="13049"/>
                    <a:pt x="822" y="12873"/>
                  </a:cubicBezTo>
                  <a:cubicBezTo>
                    <a:pt x="822" y="12841"/>
                    <a:pt x="828" y="12816"/>
                    <a:pt x="836" y="12792"/>
                  </a:cubicBezTo>
                  <a:lnTo>
                    <a:pt x="1148" y="11519"/>
                  </a:lnTo>
                  <a:cubicBezTo>
                    <a:pt x="1230" y="11212"/>
                    <a:pt x="1499" y="10999"/>
                    <a:pt x="1813" y="10999"/>
                  </a:cubicBezTo>
                  <a:close/>
                  <a:moveTo>
                    <a:pt x="12204" y="10999"/>
                  </a:moveTo>
                  <a:cubicBezTo>
                    <a:pt x="12517" y="10999"/>
                    <a:pt x="12794" y="11212"/>
                    <a:pt x="12869" y="11519"/>
                  </a:cubicBezTo>
                  <a:lnTo>
                    <a:pt x="13188" y="12792"/>
                  </a:lnTo>
                  <a:cubicBezTo>
                    <a:pt x="13194" y="12816"/>
                    <a:pt x="13194" y="12841"/>
                    <a:pt x="13194" y="12873"/>
                  </a:cubicBezTo>
                  <a:cubicBezTo>
                    <a:pt x="13194" y="13049"/>
                    <a:pt x="13049" y="13192"/>
                    <a:pt x="12875" y="13192"/>
                  </a:cubicBezTo>
                  <a:cubicBezTo>
                    <a:pt x="12794" y="13192"/>
                    <a:pt x="12718" y="13148"/>
                    <a:pt x="12673" y="13079"/>
                  </a:cubicBezTo>
                  <a:lnTo>
                    <a:pt x="12123" y="12153"/>
                  </a:lnTo>
                  <a:cubicBezTo>
                    <a:pt x="11996" y="11951"/>
                    <a:pt x="11771" y="11820"/>
                    <a:pt x="11533" y="11820"/>
                  </a:cubicBezTo>
                  <a:lnTo>
                    <a:pt x="10750" y="11820"/>
                  </a:lnTo>
                  <a:cubicBezTo>
                    <a:pt x="10512" y="11820"/>
                    <a:pt x="10286" y="11951"/>
                    <a:pt x="10161" y="12153"/>
                  </a:cubicBezTo>
                  <a:lnTo>
                    <a:pt x="9609" y="13079"/>
                  </a:lnTo>
                  <a:cubicBezTo>
                    <a:pt x="9566" y="13148"/>
                    <a:pt x="9491" y="13192"/>
                    <a:pt x="9409" y="13192"/>
                  </a:cubicBezTo>
                  <a:cubicBezTo>
                    <a:pt x="9233" y="13192"/>
                    <a:pt x="9089" y="13049"/>
                    <a:pt x="9089" y="12873"/>
                  </a:cubicBezTo>
                  <a:cubicBezTo>
                    <a:pt x="9089" y="12841"/>
                    <a:pt x="9095" y="12816"/>
                    <a:pt x="9101" y="12792"/>
                  </a:cubicBezTo>
                  <a:lnTo>
                    <a:pt x="9415" y="11519"/>
                  </a:lnTo>
                  <a:cubicBezTo>
                    <a:pt x="9497" y="11212"/>
                    <a:pt x="9766" y="10999"/>
                    <a:pt x="10079" y="10999"/>
                  </a:cubicBezTo>
                  <a:close/>
                  <a:moveTo>
                    <a:pt x="1236" y="1"/>
                  </a:moveTo>
                  <a:cubicBezTo>
                    <a:pt x="553" y="1"/>
                    <a:pt x="1" y="551"/>
                    <a:pt x="1" y="1228"/>
                  </a:cubicBezTo>
                  <a:lnTo>
                    <a:pt x="1" y="2870"/>
                  </a:lnTo>
                  <a:cubicBezTo>
                    <a:pt x="1" y="3189"/>
                    <a:pt x="121" y="3472"/>
                    <a:pt x="315" y="3692"/>
                  </a:cubicBezTo>
                  <a:cubicBezTo>
                    <a:pt x="121" y="3911"/>
                    <a:pt x="1" y="4199"/>
                    <a:pt x="1" y="4513"/>
                  </a:cubicBezTo>
                  <a:lnTo>
                    <a:pt x="1" y="6154"/>
                  </a:lnTo>
                  <a:cubicBezTo>
                    <a:pt x="1" y="6837"/>
                    <a:pt x="553" y="7389"/>
                    <a:pt x="1236" y="7389"/>
                  </a:cubicBezTo>
                  <a:lnTo>
                    <a:pt x="5479" y="7389"/>
                  </a:lnTo>
                  <a:lnTo>
                    <a:pt x="5479" y="8072"/>
                  </a:lnTo>
                  <a:cubicBezTo>
                    <a:pt x="5479" y="8297"/>
                    <a:pt x="5291" y="8485"/>
                    <a:pt x="5065" y="8485"/>
                  </a:cubicBezTo>
                  <a:lnTo>
                    <a:pt x="3700" y="8485"/>
                  </a:lnTo>
                  <a:cubicBezTo>
                    <a:pt x="3017" y="8485"/>
                    <a:pt x="2465" y="9037"/>
                    <a:pt x="2465" y="9714"/>
                  </a:cubicBezTo>
                  <a:lnTo>
                    <a:pt x="2465" y="10178"/>
                  </a:lnTo>
                  <a:lnTo>
                    <a:pt x="1813" y="10178"/>
                  </a:lnTo>
                  <a:cubicBezTo>
                    <a:pt x="1123" y="10178"/>
                    <a:pt x="521" y="10648"/>
                    <a:pt x="353" y="11319"/>
                  </a:cubicBezTo>
                  <a:lnTo>
                    <a:pt x="32" y="12590"/>
                  </a:lnTo>
                  <a:cubicBezTo>
                    <a:pt x="14" y="12685"/>
                    <a:pt x="1" y="12778"/>
                    <a:pt x="1" y="12873"/>
                  </a:cubicBezTo>
                  <a:cubicBezTo>
                    <a:pt x="1" y="13500"/>
                    <a:pt x="515" y="14013"/>
                    <a:pt x="1142" y="14013"/>
                  </a:cubicBezTo>
                  <a:cubicBezTo>
                    <a:pt x="1512" y="14013"/>
                    <a:pt x="1857" y="13819"/>
                    <a:pt x="2045" y="13500"/>
                  </a:cubicBezTo>
                  <a:lnTo>
                    <a:pt x="2558" y="12641"/>
                  </a:lnTo>
                  <a:lnTo>
                    <a:pt x="3191" y="12641"/>
                  </a:lnTo>
                  <a:lnTo>
                    <a:pt x="3706" y="13500"/>
                  </a:lnTo>
                  <a:cubicBezTo>
                    <a:pt x="3894" y="13819"/>
                    <a:pt x="4238" y="14013"/>
                    <a:pt x="4608" y="14013"/>
                  </a:cubicBezTo>
                  <a:cubicBezTo>
                    <a:pt x="5235" y="14013"/>
                    <a:pt x="5748" y="13500"/>
                    <a:pt x="5748" y="12873"/>
                  </a:cubicBezTo>
                  <a:cubicBezTo>
                    <a:pt x="5748" y="12778"/>
                    <a:pt x="5736" y="12685"/>
                    <a:pt x="5717" y="12590"/>
                  </a:cubicBezTo>
                  <a:lnTo>
                    <a:pt x="5398" y="11319"/>
                  </a:lnTo>
                  <a:cubicBezTo>
                    <a:pt x="5228" y="10648"/>
                    <a:pt x="4626" y="10178"/>
                    <a:pt x="3937" y="10178"/>
                  </a:cubicBezTo>
                  <a:lnTo>
                    <a:pt x="3286" y="10178"/>
                  </a:lnTo>
                  <a:lnTo>
                    <a:pt x="3286" y="9714"/>
                  </a:lnTo>
                  <a:cubicBezTo>
                    <a:pt x="3286" y="9489"/>
                    <a:pt x="3468" y="9307"/>
                    <a:pt x="3700" y="9307"/>
                  </a:cubicBezTo>
                  <a:lnTo>
                    <a:pt x="5065" y="9307"/>
                  </a:lnTo>
                  <a:cubicBezTo>
                    <a:pt x="5742" y="9307"/>
                    <a:pt x="6300" y="8749"/>
                    <a:pt x="6300" y="8072"/>
                  </a:cubicBezTo>
                  <a:lnTo>
                    <a:pt x="6300" y="7389"/>
                  </a:lnTo>
                  <a:lnTo>
                    <a:pt x="7723" y="7389"/>
                  </a:lnTo>
                  <a:lnTo>
                    <a:pt x="7723" y="8072"/>
                  </a:lnTo>
                  <a:cubicBezTo>
                    <a:pt x="7723" y="8749"/>
                    <a:pt x="8274" y="9307"/>
                    <a:pt x="8951" y="9307"/>
                  </a:cubicBezTo>
                  <a:lnTo>
                    <a:pt x="10324" y="9307"/>
                  </a:lnTo>
                  <a:cubicBezTo>
                    <a:pt x="10549" y="9307"/>
                    <a:pt x="10731" y="9489"/>
                    <a:pt x="10731" y="9714"/>
                  </a:cubicBezTo>
                  <a:lnTo>
                    <a:pt x="10731" y="10178"/>
                  </a:lnTo>
                  <a:lnTo>
                    <a:pt x="10079" y="10178"/>
                  </a:lnTo>
                  <a:cubicBezTo>
                    <a:pt x="9390" y="10178"/>
                    <a:pt x="8788" y="10648"/>
                    <a:pt x="8620" y="11319"/>
                  </a:cubicBezTo>
                  <a:lnTo>
                    <a:pt x="8299" y="12590"/>
                  </a:lnTo>
                  <a:cubicBezTo>
                    <a:pt x="8281" y="12685"/>
                    <a:pt x="8268" y="12778"/>
                    <a:pt x="8268" y="12873"/>
                  </a:cubicBezTo>
                  <a:cubicBezTo>
                    <a:pt x="8268" y="13500"/>
                    <a:pt x="8782" y="14013"/>
                    <a:pt x="9409" y="14013"/>
                  </a:cubicBezTo>
                  <a:cubicBezTo>
                    <a:pt x="9778" y="14013"/>
                    <a:pt x="10124" y="13819"/>
                    <a:pt x="10312" y="13500"/>
                  </a:cubicBezTo>
                  <a:lnTo>
                    <a:pt x="10825" y="12641"/>
                  </a:lnTo>
                  <a:lnTo>
                    <a:pt x="11458" y="12641"/>
                  </a:lnTo>
                  <a:lnTo>
                    <a:pt x="11972" y="13500"/>
                  </a:lnTo>
                  <a:cubicBezTo>
                    <a:pt x="12160" y="13819"/>
                    <a:pt x="12505" y="14013"/>
                    <a:pt x="12875" y="14013"/>
                  </a:cubicBezTo>
                  <a:cubicBezTo>
                    <a:pt x="13501" y="14013"/>
                    <a:pt x="14015" y="13500"/>
                    <a:pt x="14015" y="12873"/>
                  </a:cubicBezTo>
                  <a:cubicBezTo>
                    <a:pt x="14015" y="12778"/>
                    <a:pt x="14003" y="12685"/>
                    <a:pt x="13983" y="12590"/>
                  </a:cubicBezTo>
                  <a:lnTo>
                    <a:pt x="13665" y="11319"/>
                  </a:lnTo>
                  <a:cubicBezTo>
                    <a:pt x="13495" y="10648"/>
                    <a:pt x="12893" y="10178"/>
                    <a:pt x="12204" y="10178"/>
                  </a:cubicBezTo>
                  <a:lnTo>
                    <a:pt x="11553" y="10178"/>
                  </a:lnTo>
                  <a:lnTo>
                    <a:pt x="11553" y="9714"/>
                  </a:lnTo>
                  <a:cubicBezTo>
                    <a:pt x="11553" y="9037"/>
                    <a:pt x="11001" y="8485"/>
                    <a:pt x="10324" y="8485"/>
                  </a:cubicBezTo>
                  <a:lnTo>
                    <a:pt x="8951" y="8485"/>
                  </a:lnTo>
                  <a:cubicBezTo>
                    <a:pt x="8725" y="8485"/>
                    <a:pt x="8544" y="8297"/>
                    <a:pt x="8544" y="8072"/>
                  </a:cubicBezTo>
                  <a:lnTo>
                    <a:pt x="8544" y="7389"/>
                  </a:lnTo>
                  <a:lnTo>
                    <a:pt x="12786" y="7389"/>
                  </a:lnTo>
                  <a:cubicBezTo>
                    <a:pt x="13463" y="7389"/>
                    <a:pt x="14015" y="6837"/>
                    <a:pt x="14015" y="6154"/>
                  </a:cubicBezTo>
                  <a:lnTo>
                    <a:pt x="14015" y="4513"/>
                  </a:lnTo>
                  <a:cubicBezTo>
                    <a:pt x="14015" y="4199"/>
                    <a:pt x="13896" y="3911"/>
                    <a:pt x="13702" y="3692"/>
                  </a:cubicBezTo>
                  <a:cubicBezTo>
                    <a:pt x="13896" y="3472"/>
                    <a:pt x="14015" y="3189"/>
                    <a:pt x="14015" y="2870"/>
                  </a:cubicBezTo>
                  <a:lnTo>
                    <a:pt x="14015" y="1228"/>
                  </a:lnTo>
                  <a:cubicBezTo>
                    <a:pt x="14015" y="551"/>
                    <a:pt x="13463" y="1"/>
                    <a:pt x="12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5881150" y="1690303"/>
            <a:ext cx="21162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b="0" dirty="0">
                <a:solidFill>
                  <a:srgbClr val="20F21B"/>
                </a:solidFill>
              </a:rPr>
              <a:t>Music Sound DIRECTION</a:t>
            </a:r>
            <a:endParaRPr dirty="0">
              <a:solidFill>
                <a:srgbClr val="20F21B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OPD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25" name="Google Shape;225;p34"/>
          <p:cNvSpPr txBox="1">
            <a:spLocks noGrp="1"/>
          </p:cNvSpPr>
          <p:nvPr>
            <p:ph type="title" idx="3"/>
          </p:nvPr>
        </p:nvSpPr>
        <p:spPr>
          <a:xfrm>
            <a:off x="5546304" y="3286668"/>
            <a:ext cx="2451046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0" dirty="0">
                <a:solidFill>
                  <a:srgbClr val="20F21B"/>
                </a:solidFill>
              </a:rPr>
              <a:t>REFERENCES</a:t>
            </a:r>
            <a:endParaRPr b="0" dirty="0">
              <a:solidFill>
                <a:srgbClr val="20F21B"/>
              </a:solidFill>
            </a:endParaRP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5"/>
          </p:nvPr>
        </p:nvSpPr>
        <p:spPr>
          <a:xfrm>
            <a:off x="2414386" y="1543561"/>
            <a:ext cx="2116200" cy="5726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b="0" dirty="0">
                <a:solidFill>
                  <a:srgbClr val="20F21B"/>
                </a:solidFill>
              </a:rPr>
              <a:t>3Cs</a:t>
            </a:r>
            <a:endParaRPr sz="3200" dirty="0">
              <a:solidFill>
                <a:srgbClr val="20F21B"/>
              </a:solidFill>
            </a:endParaRPr>
          </a:p>
        </p:txBody>
      </p:sp>
      <p:cxnSp>
        <p:nvCxnSpPr>
          <p:cNvPr id="231" name="Google Shape;231;p34"/>
          <p:cNvCxnSpPr/>
          <p:nvPr/>
        </p:nvCxnSpPr>
        <p:spPr>
          <a:xfrm>
            <a:off x="-2" y="2650025"/>
            <a:ext cx="34248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0" name="Google Shape;227;p34">
            <a:extLst>
              <a:ext uri="{FF2B5EF4-FFF2-40B4-BE49-F238E27FC236}">
                <a16:creationId xmlns:a16="http://schemas.microsoft.com/office/drawing/2014/main" id="{0EBAB1AD-DAB3-A8BA-84A4-FFA5FCDE19F9}"/>
              </a:ext>
            </a:extLst>
          </p:cNvPr>
          <p:cNvSpPr txBox="1">
            <a:spLocks/>
          </p:cNvSpPr>
          <p:nvPr/>
        </p:nvSpPr>
        <p:spPr>
          <a:xfrm>
            <a:off x="826753" y="3152684"/>
            <a:ext cx="2839318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3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3200" b="0" dirty="0" err="1">
                <a:solidFill>
                  <a:srgbClr val="20F21B"/>
                </a:solidFill>
              </a:rPr>
              <a:t>Moodboard</a:t>
            </a:r>
            <a:endParaRPr lang="en-US" sz="3200" dirty="0">
              <a:solidFill>
                <a:srgbClr val="20F21B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5" name="Google Shape;315;p36"/>
          <p:cNvCxnSpPr/>
          <p:nvPr/>
        </p:nvCxnSpPr>
        <p:spPr>
          <a:xfrm rot="10800000">
            <a:off x="2153550" y="539500"/>
            <a:ext cx="28575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632655" y="2571750"/>
            <a:ext cx="430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0" dirty="0">
                <a:solidFill>
                  <a:srgbClr val="20F21B"/>
                </a:solidFill>
              </a:rPr>
              <a:t>Music Sound DIRECTION</a:t>
            </a:r>
            <a:endParaRPr dirty="0"/>
          </a:p>
        </p:txBody>
      </p:sp>
      <p:sp>
        <p:nvSpPr>
          <p:cNvPr id="317" name="Google Shape;317;p36"/>
          <p:cNvSpPr txBox="1">
            <a:spLocks noGrp="1"/>
          </p:cNvSpPr>
          <p:nvPr>
            <p:ph type="title" idx="2"/>
          </p:nvPr>
        </p:nvSpPr>
        <p:spPr>
          <a:xfrm>
            <a:off x="716475" y="1176150"/>
            <a:ext cx="1255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7">
            <a:alphaModFix/>
          </a:blip>
          <a:srcRect l="6310" r="40524" b="1733"/>
          <a:stretch>
            <a:fillRect/>
          </a:stretch>
        </p:blipFill>
        <p:spPr>
          <a:xfrm>
            <a:off x="5019350" y="364325"/>
            <a:ext cx="3769300" cy="2820750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8">
            <a:alphaModFix/>
          </a:blip>
          <a:srcRect/>
          <a:stretch/>
        </p:blipFill>
        <p:spPr>
          <a:xfrm>
            <a:off x="5011051" y="3234819"/>
            <a:ext cx="3777600" cy="1544355"/>
          </a:xfrm>
          <a:prstGeom prst="rect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synthtrack (1)">
            <a:hlinkClick r:id="" action="ppaction://media"/>
            <a:extLst>
              <a:ext uri="{FF2B5EF4-FFF2-40B4-BE49-F238E27FC236}">
                <a16:creationId xmlns:a16="http://schemas.microsoft.com/office/drawing/2014/main" id="{7DC7B4F5-B94E-0A1C-A7DF-216374281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67664" y="4261480"/>
            <a:ext cx="487362" cy="487362"/>
          </a:xfrm>
          <a:prstGeom prst="rect">
            <a:avLst/>
          </a:prstGeom>
        </p:spPr>
      </p:pic>
      <p:pic>
        <p:nvPicPr>
          <p:cNvPr id="5" name="upbeatfuture (1)">
            <a:hlinkClick r:id="" action="ppaction://media"/>
            <a:extLst>
              <a:ext uri="{FF2B5EF4-FFF2-40B4-BE49-F238E27FC236}">
                <a16:creationId xmlns:a16="http://schemas.microsoft.com/office/drawing/2014/main" id="{A98E5BA6-356F-CB93-88FC-3237E8969F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67664" y="2674853"/>
            <a:ext cx="487362" cy="4873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EBAF7-61A7-29BC-55F6-EAB0D19B4B60}"/>
              </a:ext>
            </a:extLst>
          </p:cNvPr>
          <p:cNvSpPr txBox="1"/>
          <p:nvPr/>
        </p:nvSpPr>
        <p:spPr>
          <a:xfrm>
            <a:off x="5011050" y="2900605"/>
            <a:ext cx="264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Montserrat" pitchFamily="2" charset="0"/>
              </a:rPr>
              <a:t>Ambient / Dark Ambient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C4474A-4191-AE9C-3AFD-14E3BFE53A60}"/>
              </a:ext>
            </a:extLst>
          </p:cNvPr>
          <p:cNvSpPr txBox="1"/>
          <p:nvPr/>
        </p:nvSpPr>
        <p:spPr>
          <a:xfrm>
            <a:off x="5011730" y="4516362"/>
            <a:ext cx="2646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ontserrat" pitchFamily="2" charset="0"/>
              </a:rPr>
              <a:t>Electronic / </a:t>
            </a:r>
            <a:r>
              <a:rPr lang="en-US" sz="1100" dirty="0" err="1">
                <a:solidFill>
                  <a:schemeClr val="bg1"/>
                </a:solidFill>
                <a:latin typeface="Montserrat" pitchFamily="2" charset="0"/>
              </a:rPr>
              <a:t>Synthwave</a:t>
            </a:r>
            <a:endParaRPr lang="en-US" sz="1100" b="1" dirty="0">
              <a:solidFill>
                <a:schemeClr val="bg1"/>
              </a:solidFill>
              <a:latin typeface="Montserra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">
            <a:extLst>
              <a:ext uri="{FF2B5EF4-FFF2-40B4-BE49-F238E27FC236}">
                <a16:creationId xmlns:a16="http://schemas.microsoft.com/office/drawing/2014/main" id="{E296D0C0-8435-4ECD-A6FE-5BCE080F4F9B}"/>
              </a:ext>
            </a:extLst>
          </p:cNvPr>
          <p:cNvSpPr txBox="1"/>
          <p:nvPr/>
        </p:nvSpPr>
        <p:spPr>
          <a:xfrm>
            <a:off x="198682" y="-261490"/>
            <a:ext cx="3099752" cy="2140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995"/>
              </a:lnSpc>
              <a:spcBef>
                <a:spcPct val="0"/>
              </a:spcBef>
            </a:pPr>
            <a:r>
              <a:rPr lang="en-US" sz="11500" b="1" dirty="0">
                <a:solidFill>
                  <a:schemeClr val="bg1"/>
                </a:solidFill>
                <a:latin typeface="Russo One"/>
                <a:sym typeface="Adumu Regular"/>
              </a:rPr>
              <a:t>3Cs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224A47-621D-09FF-F34C-7758DF3774FC}"/>
              </a:ext>
            </a:extLst>
          </p:cNvPr>
          <p:cNvSpPr txBox="1"/>
          <p:nvPr/>
        </p:nvSpPr>
        <p:spPr>
          <a:xfrm>
            <a:off x="386080" y="2218700"/>
            <a:ext cx="225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0"/>
              </a:rPr>
              <a:t>Character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F8055A-78C8-1530-2D30-D76FBB99EB19}"/>
              </a:ext>
            </a:extLst>
          </p:cNvPr>
          <p:cNvSpPr txBox="1"/>
          <p:nvPr/>
        </p:nvSpPr>
        <p:spPr>
          <a:xfrm>
            <a:off x="650240" y="2731760"/>
            <a:ext cx="37490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player controls a lone survivor navigating a hostile and mysterious environment.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character is designed to feel </a:t>
            </a:r>
            <a:r>
              <a:rPr lang="en-US" b="1" dirty="0">
                <a:solidFill>
                  <a:schemeClr val="bg1"/>
                </a:solidFill>
              </a:rPr>
              <a:t>vulnerable but capable</a:t>
            </a:r>
            <a:r>
              <a:rPr lang="en-US" dirty="0">
                <a:solidFill>
                  <a:schemeClr val="bg1"/>
                </a:solidFill>
              </a:rPr>
              <a:t>, emphasizing tension, survival, and decision-making. Player abilities evolve through exploration and progression.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2E266-CF42-809F-9139-9E94CF24E64F}"/>
              </a:ext>
            </a:extLst>
          </p:cNvPr>
          <p:cNvSpPr txBox="1"/>
          <p:nvPr/>
        </p:nvSpPr>
        <p:spPr>
          <a:xfrm>
            <a:off x="3671328" y="183922"/>
            <a:ext cx="2255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0"/>
                <a:ea typeface="Monotype Koufi" pitchFamily="2" charset="-78"/>
                <a:cs typeface="Monotype Koufi" pitchFamily="2" charset="-78"/>
              </a:rPr>
              <a:t>Controls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9FB92A-2F05-5176-9899-88329B4B50F5}"/>
              </a:ext>
            </a:extLst>
          </p:cNvPr>
          <p:cNvSpPr txBox="1"/>
          <p:nvPr/>
        </p:nvSpPr>
        <p:spPr>
          <a:xfrm>
            <a:off x="4323082" y="627142"/>
            <a:ext cx="43586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player controls a lone survivor navigating a hostile and mysterious environment.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The character is designed to feel </a:t>
            </a:r>
            <a:r>
              <a:rPr lang="en-US" b="1" dirty="0">
                <a:solidFill>
                  <a:schemeClr val="bg1"/>
                </a:solidFill>
              </a:rPr>
              <a:t>vulnerable but capable</a:t>
            </a:r>
            <a:r>
              <a:rPr lang="en-US" dirty="0">
                <a:solidFill>
                  <a:schemeClr val="bg1"/>
                </a:solidFill>
              </a:rPr>
              <a:t>, emphasizing tension, survival, and decision-making. Player abilities evolve through exploration and progression.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4A2F36-7E95-AB8D-2AEF-5756E39A1131}"/>
              </a:ext>
            </a:extLst>
          </p:cNvPr>
          <p:cNvSpPr txBox="1"/>
          <p:nvPr/>
        </p:nvSpPr>
        <p:spPr>
          <a:xfrm>
            <a:off x="4683760" y="2670800"/>
            <a:ext cx="1940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" pitchFamily="2" charset="0"/>
              </a:rPr>
              <a:t>Camera</a:t>
            </a:r>
            <a:endParaRPr lang="en-US" sz="2800" b="1" dirty="0">
              <a:solidFill>
                <a:schemeClr val="bg1"/>
              </a:solidFill>
              <a:latin typeface="Montserrat" pitchFamily="2" charset="0"/>
              <a:ea typeface="Monotype Koufi" pitchFamily="2" charset="-78"/>
              <a:cs typeface="Monotype Koufi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A20ABE-812F-E6AC-CB9F-DAFA5CE7C6AD}"/>
              </a:ext>
            </a:extLst>
          </p:cNvPr>
          <p:cNvSpPr txBox="1"/>
          <p:nvPr/>
        </p:nvSpPr>
        <p:spPr>
          <a:xfrm>
            <a:off x="5223753" y="3114020"/>
            <a:ext cx="3749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camera is designed to enhance immersion and tension.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</a:t>
            </a:r>
            <a:r>
              <a:rPr lang="en-US" b="1" dirty="0">
                <a:solidFill>
                  <a:schemeClr val="bg1"/>
                </a:solidFill>
              </a:rPr>
              <a:t>first-person perspective</a:t>
            </a:r>
            <a:r>
              <a:rPr lang="en-US" dirty="0">
                <a:solidFill>
                  <a:schemeClr val="bg1"/>
                </a:solidFill>
              </a:rPr>
              <a:t> keeps the player fully engaged in the world, reinforcing realism, fear, and environmental storytelling while maintaining clear visibility during gameplay.</a:t>
            </a:r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3A4AF4-DA06-7385-AA41-BE58CB0A82E6}"/>
              </a:ext>
            </a:extLst>
          </p:cNvPr>
          <p:cNvSpPr txBox="1"/>
          <p:nvPr/>
        </p:nvSpPr>
        <p:spPr>
          <a:xfrm>
            <a:off x="7252730" y="92482"/>
            <a:ext cx="2255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" pitchFamily="2" charset="0"/>
              </a:rPr>
              <a:t>WASD</a:t>
            </a:r>
            <a:r>
              <a:rPr lang="en-US" sz="1600" b="1" dirty="0">
                <a:solidFill>
                  <a:schemeClr val="bg1"/>
                </a:solidFill>
                <a:latin typeface="Montserrat" pitchFamily="2" charset="0"/>
              </a:rPr>
              <a:t> Move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BD16E8A-514F-480A-1C93-83C144B92BDA}"/>
              </a:ext>
            </a:extLst>
          </p:cNvPr>
          <p:cNvSpPr txBox="1"/>
          <p:nvPr/>
        </p:nvSpPr>
        <p:spPr>
          <a:xfrm>
            <a:off x="2286000" y="2176983"/>
            <a:ext cx="2255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Montserrat" pitchFamily="2" charset="0"/>
              </a:rPr>
              <a:t>FPS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96664-DDD2-FB75-AF07-A3DAE3032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634" y="-139160"/>
            <a:ext cx="4889527" cy="2703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37CC43-29B0-19F8-C7D8-CE00728C1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-153156"/>
            <a:ext cx="5349797" cy="2825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E41B31-86D6-483D-D258-8DCC588667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839" b="14537"/>
          <a:stretch>
            <a:fillRect/>
          </a:stretch>
        </p:blipFill>
        <p:spPr>
          <a:xfrm>
            <a:off x="-152400" y="2561954"/>
            <a:ext cx="9357360" cy="2956064"/>
          </a:xfrm>
          <a:prstGeom prst="rect">
            <a:avLst/>
          </a:prstGeom>
        </p:spPr>
      </p:pic>
      <p:sp>
        <p:nvSpPr>
          <p:cNvPr id="12" name="Google Shape;227;p34">
            <a:extLst>
              <a:ext uri="{FF2B5EF4-FFF2-40B4-BE49-F238E27FC236}">
                <a16:creationId xmlns:a16="http://schemas.microsoft.com/office/drawing/2014/main" id="{31EF9825-561F-1D64-EDE2-4E84016CD209}"/>
              </a:ext>
            </a:extLst>
          </p:cNvPr>
          <p:cNvSpPr txBox="1">
            <a:spLocks/>
          </p:cNvSpPr>
          <p:nvPr/>
        </p:nvSpPr>
        <p:spPr>
          <a:xfrm>
            <a:off x="2365129" y="2275604"/>
            <a:ext cx="4414319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3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Russo One"/>
              <a:buNone/>
              <a:defRPr sz="2500" b="1" i="0" u="none" strike="noStrike" cap="none">
                <a:solidFill>
                  <a:schemeClr val="dk2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rPr lang="en-US" sz="5400" b="0" dirty="0" err="1">
                <a:solidFill>
                  <a:schemeClr val="bg1"/>
                </a:solidFill>
                <a:effectLst>
                  <a:glow rad="101600">
                    <a:schemeClr val="tx1">
                      <a:lumMod val="90000"/>
                      <a:lumOff val="10000"/>
                      <a:alpha val="60000"/>
                    </a:schemeClr>
                  </a:glow>
                </a:effectLst>
              </a:rPr>
              <a:t>Moodboard</a:t>
            </a:r>
            <a:endParaRPr lang="en-US" sz="5400" dirty="0">
              <a:solidFill>
                <a:schemeClr val="bg1"/>
              </a:solidFill>
              <a:effectLst>
                <a:glow rad="101600">
                  <a:schemeClr val="tx1">
                    <a:lumMod val="90000"/>
                    <a:lumOff val="10000"/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859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>
            <a:spLocks noGrp="1"/>
          </p:cNvSpPr>
          <p:nvPr>
            <p:ph type="title"/>
          </p:nvPr>
        </p:nvSpPr>
        <p:spPr>
          <a:xfrm>
            <a:off x="838200" y="350305"/>
            <a:ext cx="74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b="0" dirty="0">
                <a:solidFill>
                  <a:srgbClr val="20F21B"/>
                </a:solidFill>
              </a:rPr>
              <a:t>REFERENCES</a:t>
            </a:r>
            <a:endParaRPr dirty="0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BFCCF4A4-4634-33AB-10F8-C871942BC79A}"/>
              </a:ext>
            </a:extLst>
          </p:cNvPr>
          <p:cNvSpPr/>
          <p:nvPr/>
        </p:nvSpPr>
        <p:spPr>
          <a:xfrm>
            <a:off x="482917" y="1596389"/>
            <a:ext cx="1784838" cy="2228828"/>
          </a:xfrm>
          <a:custGeom>
            <a:avLst/>
            <a:gdLst/>
            <a:ahLst/>
            <a:cxnLst/>
            <a:rect l="l" t="t" r="r" b="b"/>
            <a:pathLst>
              <a:path w="4088927" h="5106073">
                <a:moveTo>
                  <a:pt x="0" y="0"/>
                </a:moveTo>
                <a:lnTo>
                  <a:pt x="4088927" y="0"/>
                </a:lnTo>
                <a:lnTo>
                  <a:pt x="4088927" y="5106073"/>
                </a:lnTo>
                <a:lnTo>
                  <a:pt x="0" y="51060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3E3C2D95-367B-1999-A12D-E555C7358D2C}"/>
              </a:ext>
            </a:extLst>
          </p:cNvPr>
          <p:cNvSpPr/>
          <p:nvPr/>
        </p:nvSpPr>
        <p:spPr>
          <a:xfrm>
            <a:off x="2886784" y="2286335"/>
            <a:ext cx="1618908" cy="2228828"/>
          </a:xfrm>
          <a:custGeom>
            <a:avLst/>
            <a:gdLst/>
            <a:ahLst/>
            <a:cxnLst/>
            <a:rect l="l" t="t" r="r" b="b"/>
            <a:pathLst>
              <a:path w="3758966" h="5175148">
                <a:moveTo>
                  <a:pt x="0" y="0"/>
                </a:moveTo>
                <a:lnTo>
                  <a:pt x="3758966" y="0"/>
                </a:lnTo>
                <a:lnTo>
                  <a:pt x="3758966" y="5175148"/>
                </a:lnTo>
                <a:lnTo>
                  <a:pt x="0" y="5175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575" b="-45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DDD6D5DD-58F4-4245-5988-69ED868F0721}"/>
              </a:ext>
            </a:extLst>
          </p:cNvPr>
          <p:cNvSpPr/>
          <p:nvPr/>
        </p:nvSpPr>
        <p:spPr>
          <a:xfrm>
            <a:off x="5057475" y="1933767"/>
            <a:ext cx="1714165" cy="2228828"/>
          </a:xfrm>
          <a:custGeom>
            <a:avLst/>
            <a:gdLst/>
            <a:ahLst/>
            <a:cxnLst/>
            <a:rect l="l" t="t" r="r" b="b"/>
            <a:pathLst>
              <a:path w="4092692" h="5321486">
                <a:moveTo>
                  <a:pt x="0" y="0"/>
                </a:moveTo>
                <a:lnTo>
                  <a:pt x="4092692" y="0"/>
                </a:lnTo>
                <a:lnTo>
                  <a:pt x="4092692" y="5321487"/>
                </a:lnTo>
                <a:lnTo>
                  <a:pt x="0" y="53214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47" r="-1952" b="-74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D21E95-F3AA-169B-27F6-96632DD94232}"/>
              </a:ext>
            </a:extLst>
          </p:cNvPr>
          <p:cNvSpPr txBox="1"/>
          <p:nvPr/>
        </p:nvSpPr>
        <p:spPr>
          <a:xfrm>
            <a:off x="482916" y="3956395"/>
            <a:ext cx="2328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Montserrat" pitchFamily="2" charset="0"/>
                <a:ea typeface="Adumu Regular"/>
                <a:cs typeface="Adumu Regular"/>
                <a:sym typeface="Adumu Regular"/>
              </a:rPr>
              <a:t> The Mist 2007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42F97-D1F6-6C33-F493-E33473A6D04D}"/>
              </a:ext>
            </a:extLst>
          </p:cNvPr>
          <p:cNvSpPr txBox="1"/>
          <p:nvPr/>
        </p:nvSpPr>
        <p:spPr>
          <a:xfrm>
            <a:off x="2794494" y="4162595"/>
            <a:ext cx="2740121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68"/>
              </a:lnSpc>
              <a:spcBef>
                <a:spcPct val="0"/>
              </a:spcBef>
            </a:pPr>
            <a:r>
              <a:rPr lang="en-US" b="1" dirty="0">
                <a:solidFill>
                  <a:schemeClr val="bg1"/>
                </a:solidFill>
                <a:latin typeface="Montserrat" pitchFamily="2" charset="0"/>
                <a:ea typeface="Adumu Regular"/>
                <a:cs typeface="Adumu Regular"/>
                <a:sym typeface="Adumu Regular"/>
              </a:rPr>
              <a:t>Resident Evil 2002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B1052-9A4E-B5D2-2919-1EA73BC392B2}"/>
              </a:ext>
            </a:extLst>
          </p:cNvPr>
          <p:cNvSpPr txBox="1"/>
          <p:nvPr/>
        </p:nvSpPr>
        <p:spPr>
          <a:xfrm>
            <a:off x="5057475" y="3810027"/>
            <a:ext cx="2328747" cy="1051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768"/>
              </a:lnSpc>
              <a:spcBef>
                <a:spcPct val="0"/>
              </a:spcBef>
            </a:pPr>
            <a:r>
              <a:rPr lang="en-US" b="1" dirty="0">
                <a:solidFill>
                  <a:schemeClr val="bg1"/>
                </a:solidFill>
                <a:latin typeface="Montserrat" pitchFamily="2" charset="0"/>
                <a:ea typeface="Adumu Regular"/>
                <a:cs typeface="Adumu Regular"/>
                <a:sym typeface="Adumu Regular"/>
              </a:rPr>
              <a:t>Resident Evil 2019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62350-F8F3-7B32-9D40-E6C54EEAE4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9002" y="1524952"/>
            <a:ext cx="1514475" cy="2276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74ACD0-7352-99E1-3E9F-F3DAFC3611F8}"/>
              </a:ext>
            </a:extLst>
          </p:cNvPr>
          <p:cNvSpPr txBox="1"/>
          <p:nvPr/>
        </p:nvSpPr>
        <p:spPr>
          <a:xfrm>
            <a:off x="7294782" y="3881120"/>
            <a:ext cx="1514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Last Of 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-528515" y="-747689"/>
            <a:ext cx="3427275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algn="ctr">
              <a:lnSpc>
                <a:spcPts val="35411"/>
              </a:lnSpc>
              <a:spcBef>
                <a:spcPct val="0"/>
              </a:spcBef>
            </a:pPr>
            <a:r>
              <a:rPr lang="en-US" sz="6600" dirty="0">
                <a:solidFill>
                  <a:srgbClr val="FFFFFF"/>
                </a:solidFill>
                <a:latin typeface="Adumu Regular"/>
                <a:ea typeface="Adumu Regular"/>
                <a:cs typeface="Adumu Regular"/>
                <a:sym typeface="Adumu Regular"/>
              </a:rPr>
              <a:t>USP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F7BB86-3321-ED2E-2F27-C77740E4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222118"/>
            <a:ext cx="9144000" cy="41616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3B844-64C1-6EFA-0864-1557AFC50EB6}"/>
              </a:ext>
            </a:extLst>
          </p:cNvPr>
          <p:cNvSpPr txBox="1"/>
          <p:nvPr/>
        </p:nvSpPr>
        <p:spPr>
          <a:xfrm>
            <a:off x="899160" y="4084320"/>
            <a:ext cx="7833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V-Gas: The Last Floor is a first-person horror game where a deadly gas turns a skyscraper into a living threat. Instead of only fighting enemies, the player must survive the environment itself while climbing floor by floor to escape.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DEF1C-2279-0B66-1B17-CC027B7369E7}"/>
              </a:ext>
            </a:extLst>
          </p:cNvPr>
          <p:cNvSpPr txBox="1"/>
          <p:nvPr/>
        </p:nvSpPr>
        <p:spPr>
          <a:xfrm>
            <a:off x="335280" y="203882"/>
            <a:ext cx="126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" pitchFamily="2" charset="0"/>
              </a:rPr>
              <a:t>USP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ing Design Portfolio by Slidesgo">
  <a:themeElements>
    <a:clrScheme name="Simple Light">
      <a:dk1>
        <a:srgbClr val="020202"/>
      </a:dk1>
      <a:lt1>
        <a:srgbClr val="FFFFFF"/>
      </a:lt1>
      <a:dk2>
        <a:srgbClr val="FF5E68"/>
      </a:dk2>
      <a:lt2>
        <a:srgbClr val="FF0013"/>
      </a:lt2>
      <a:accent1>
        <a:srgbClr val="FF0B0B"/>
      </a:accent1>
      <a:accent2>
        <a:srgbClr val="82FFFE"/>
      </a:accent2>
      <a:accent3>
        <a:srgbClr val="B29CFF"/>
      </a:accent3>
      <a:accent4>
        <a:srgbClr val="B29CFF"/>
      </a:accent4>
      <a:accent5>
        <a:srgbClr val="04CFCF"/>
      </a:accent5>
      <a:accent6>
        <a:srgbClr val="82FFF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444</Words>
  <Application>Microsoft Office PowerPoint</Application>
  <PresentationFormat>Affichage à l'écran (16:9)</PresentationFormat>
  <Paragraphs>70</Paragraphs>
  <Slides>11</Slides>
  <Notes>8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Open Sauce Bold</vt:lpstr>
      <vt:lpstr>Russo One</vt:lpstr>
      <vt:lpstr>Jura</vt:lpstr>
      <vt:lpstr>Montserrat</vt:lpstr>
      <vt:lpstr>Arial</vt:lpstr>
      <vt:lpstr>Adumu Regular</vt:lpstr>
      <vt:lpstr>Gaming Design Portfolio by Slidesgo</vt:lpstr>
      <vt:lpstr>Présentation PowerPoint</vt:lpstr>
      <vt:lpstr>The LAST FLOOR</vt:lpstr>
      <vt:lpstr>Présentation PowerPoint</vt:lpstr>
      <vt:lpstr>Music Sound DIRECTION</vt:lpstr>
      <vt:lpstr>Music Sound DIRECTION</vt:lpstr>
      <vt:lpstr>Présentation PowerPoint</vt:lpstr>
      <vt:lpstr>Présentation PowerPoint</vt:lpstr>
      <vt:lpstr>REFERENCES</vt:lpstr>
      <vt:lpstr>USP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Khayal Studio</dc:creator>
  <cp:lastModifiedBy>Khayal Studio</cp:lastModifiedBy>
  <cp:revision>6</cp:revision>
  <cp:lastPrinted>2026-01-26T16:10:10Z</cp:lastPrinted>
  <dcterms:modified xsi:type="dcterms:W3CDTF">2026-01-26T16:15:35Z</dcterms:modified>
</cp:coreProperties>
</file>